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2" r:id="rId1"/>
    <p:sldMasterId id="2147483753"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6858000" cy="9144000"/>
  <p:embeddedFontLst>
    <p:embeddedFont>
      <p:font typeface="Roboto" panose="020B0604020202020204" charset="0"/>
      <p:regular r:id="rId40"/>
      <p:bold r:id="rId41"/>
      <p:italic r:id="rId42"/>
      <p:boldItalic r:id="rId43"/>
    </p:embeddedFont>
    <p:embeddedFont>
      <p:font typeface="Roboto Black" panose="020B0604020202020204" charset="0"/>
      <p:bold r:id="rId44"/>
      <p:boldItalic r:id="rId45"/>
    </p:embeddedFont>
    <p:embeddedFont>
      <p:font typeface="Roboto Light" panose="020B0604020202020204" charset="0"/>
      <p:regular r:id="rId46"/>
      <p:bold r:id="rId47"/>
      <p:italic r:id="rId48"/>
      <p:boldItalic r:id="rId49"/>
    </p:embeddedFont>
    <p:embeddedFont>
      <p:font typeface="Roboto Medium" panose="020B0604020202020204" charset="0"/>
      <p:regular r:id="rId50"/>
      <p:bold r:id="rId51"/>
      <p:italic r:id="rId52"/>
      <p:boldItalic r:id="rId53"/>
    </p:embeddedFont>
    <p:embeddedFont>
      <p:font typeface="Roboto Thin"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6">
          <p15:clr>
            <a:srgbClr val="9AA0A6"/>
          </p15:clr>
        </p15:guide>
        <p15:guide id="2" pos="288">
          <p15:clr>
            <a:srgbClr val="9AA0A6"/>
          </p15:clr>
        </p15:guide>
        <p15:guide id="3">
          <p15:clr>
            <a:srgbClr val="9AA0A6"/>
          </p15:clr>
        </p15:guide>
        <p15:guide id="4" orient="horz" pos="13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5" d="100"/>
          <a:sy n="125" d="100"/>
        </p:scale>
        <p:origin x="492" y="96"/>
      </p:cViewPr>
      <p:guideLst>
        <p:guide orient="horz" pos="426"/>
        <p:guide pos="288"/>
        <p:guide/>
        <p:guide orient="horz" pos="131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86fec1c230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86fec1c230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858f820879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858f820879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86fec1c230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86fec1c230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858f820879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858f820879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86fec1c230_2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86fec1c230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shutterstock_1608992503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858f820879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858f820879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858f8208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858f8208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858f820879_2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858f820879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Avatar AdobeStock_229758328</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86fec1c230_2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86fec1c230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872bce4a07_2_50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872bce4a07_2_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77f51f26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77f51f26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86fec1c230_3_2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86fec1c230_3_2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858f820879_2_1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858f820879_2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shutterstock_669170791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86fec1c230_2_1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7" name="Google Shape;2317;g86fec1c230_2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shutterstock_1291533214</a:t>
            </a:r>
            <a:endParaRPr sz="1000" i="1">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86fec1c230_2_1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86fec1c230_2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86fec1c230_2_1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6" name="Google Shape;2336;g86fec1c230_2_1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872bce4a07_2_6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872bce4a07_2_6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86fec1c23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86fec1c23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858f820879_2_2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858f820879_2_2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86fec1c230_2_2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86fec1c230_2_2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858f820879_2_2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858f820879_2_2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86fec1c230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86fec1c23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858f820879_2_2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858f820879_2_2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86fec1c230_2_2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86fec1c230_2_2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86fec1c230_2_2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86fec1c230_2_2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872bce4a07_2_6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872bce4a07_2_6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86fec1c230_2_2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86fec1c230_2_2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86fec1c230_2_2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86fec1c230_2_2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shutterstock_1514413673</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86fec1c230_2_2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86fec1c230_2_2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86fec1c230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86fec1c230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Shutterstock_792833623 </a:t>
            </a:r>
            <a:r>
              <a:rPr lang="en"/>
              <a:t>shutterstock_693068344 shutterstock_693068344.png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86fec1c230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86fec1c23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86fec1c230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86fec1c23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86fec1c230_5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86fec1c230_5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shutterstock_650430397</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86fec1c230_5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86fec1c230_5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86fec1c230_5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86fec1c230_5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6"/>
        <p:cNvGrpSpPr/>
        <p:nvPr/>
      </p:nvGrpSpPr>
      <p:grpSpPr>
        <a:xfrm>
          <a:off x="0" y="0"/>
          <a:ext cx="0" cy="0"/>
          <a:chOff x="0" y="0"/>
          <a:chExt cx="0" cy="0"/>
        </a:xfrm>
      </p:grpSpPr>
      <p:pic>
        <p:nvPicPr>
          <p:cNvPr id="2017" name="Google Shape;2017;p10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8" name="Google Shape;2018;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9" name="Google Shape;2019;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0" name="Google Shape;2020;p102"/>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21" name="Google Shape;2021;p10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5"/>
        <p:cNvGrpSpPr/>
        <p:nvPr/>
      </p:nvGrpSpPr>
      <p:grpSpPr>
        <a:xfrm>
          <a:off x="0" y="0"/>
          <a:ext cx="0" cy="0"/>
          <a:chOff x="0" y="0"/>
          <a:chExt cx="0" cy="0"/>
        </a:xfrm>
      </p:grpSpPr>
      <p:sp>
        <p:nvSpPr>
          <p:cNvPr id="2026" name="Google Shape;2026;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7" name="Google Shape;2027;p104"/>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8"/>
        <p:cNvGrpSpPr/>
        <p:nvPr/>
      </p:nvGrpSpPr>
      <p:grpSpPr>
        <a:xfrm>
          <a:off x="0" y="0"/>
          <a:ext cx="0" cy="0"/>
          <a:chOff x="0" y="0"/>
          <a:chExt cx="0" cy="0"/>
        </a:xfrm>
      </p:grpSpPr>
      <p:pic>
        <p:nvPicPr>
          <p:cNvPr id="2029" name="Google Shape;2029;p10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0" name="Google Shape;2030;p10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1" name="Google Shape;2031;p10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2" name="Google Shape;2032;p10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3"/>
        <p:cNvGrpSpPr/>
        <p:nvPr/>
      </p:nvGrpSpPr>
      <p:grpSpPr>
        <a:xfrm>
          <a:off x="0" y="0"/>
          <a:ext cx="0" cy="0"/>
          <a:chOff x="0" y="0"/>
          <a:chExt cx="0" cy="0"/>
        </a:xfrm>
      </p:grpSpPr>
      <p:sp>
        <p:nvSpPr>
          <p:cNvPr id="2034" name="Google Shape;203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5" name="Google Shape;2035;p106"/>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pic>
        <p:nvPicPr>
          <p:cNvPr id="1015" name="Google Shape;1015;p5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16" name="Google Shape;1016;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9" name="Google Shape;1019;p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20" name="Google Shape;1020;p53"/>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21" name="Google Shape;1021;p53"/>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4"/>
        <p:cNvGrpSpPr/>
        <p:nvPr/>
      </p:nvGrpSpPr>
      <p:grpSpPr>
        <a:xfrm>
          <a:off x="0" y="0"/>
          <a:ext cx="0" cy="0"/>
          <a:chOff x="0" y="0"/>
          <a:chExt cx="0" cy="0"/>
        </a:xfrm>
      </p:grpSpPr>
      <p:pic>
        <p:nvPicPr>
          <p:cNvPr id="1025" name="Google Shape;1025;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6" name="Google Shape;1026;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8" name="Google Shape;1028;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9" name="Google Shape;1029;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0" name="Google Shape;1030;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1" name="Google Shape;1031;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3" name="Google Shape;1033;p5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4"/>
        <p:cNvGrpSpPr/>
        <p:nvPr/>
      </p:nvGrpSpPr>
      <p:grpSpPr>
        <a:xfrm>
          <a:off x="0" y="0"/>
          <a:ext cx="0" cy="0"/>
          <a:chOff x="0" y="0"/>
          <a:chExt cx="0" cy="0"/>
        </a:xfrm>
      </p:grpSpPr>
      <p:pic>
        <p:nvPicPr>
          <p:cNvPr id="1035" name="Google Shape;1035;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6" name="Google Shape;1036;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8" name="Google Shape;1038;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9" name="Google Shape;1039;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0" name="Google Shape;1040;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1" name="Google Shape;1041;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2" name="Google Shape;1042;p5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3" name="Google Shape;1043;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4"/>
        <p:cNvGrpSpPr/>
        <p:nvPr/>
      </p:nvGrpSpPr>
      <p:grpSpPr>
        <a:xfrm>
          <a:off x="0" y="0"/>
          <a:ext cx="0" cy="0"/>
          <a:chOff x="0" y="0"/>
          <a:chExt cx="0" cy="0"/>
        </a:xfrm>
      </p:grpSpPr>
      <p:pic>
        <p:nvPicPr>
          <p:cNvPr id="1045" name="Google Shape;1045;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6" name="Google Shape;1046;p5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8" name="Google Shape;1048;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9" name="Google Shape;1049;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0" name="Google Shape;1050;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1" name="Google Shape;1051;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2" name="Google Shape;1052;p5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3" name="Google Shape;1053;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4"/>
        <p:cNvGrpSpPr/>
        <p:nvPr/>
      </p:nvGrpSpPr>
      <p:grpSpPr>
        <a:xfrm>
          <a:off x="0" y="0"/>
          <a:ext cx="0" cy="0"/>
          <a:chOff x="0" y="0"/>
          <a:chExt cx="0" cy="0"/>
        </a:xfrm>
      </p:grpSpPr>
      <p:pic>
        <p:nvPicPr>
          <p:cNvPr id="1055" name="Google Shape;1055;p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6" name="Google Shape;1056;p5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7" name="Google Shape;1057;p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8" name="Google Shape;1058;p5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9" name="Google Shape;1059;p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60" name="Google Shape;1060;p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1" name="Google Shape;1061;p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2" name="Google Shape;1062;p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3" name="Google Shape;1063;p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4"/>
        <p:cNvGrpSpPr/>
        <p:nvPr/>
      </p:nvGrpSpPr>
      <p:grpSpPr>
        <a:xfrm>
          <a:off x="0" y="0"/>
          <a:ext cx="0" cy="0"/>
          <a:chOff x="0" y="0"/>
          <a:chExt cx="0" cy="0"/>
        </a:xfrm>
      </p:grpSpPr>
      <p:pic>
        <p:nvPicPr>
          <p:cNvPr id="1065" name="Google Shape;1065;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6" name="Google Shape;1066;p5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7" name="Google Shape;1067;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8" name="Google Shape;1068;p5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9" name="Google Shape;1069;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70"/>
        <p:cNvGrpSpPr/>
        <p:nvPr/>
      </p:nvGrpSpPr>
      <p:grpSpPr>
        <a:xfrm>
          <a:off x="0" y="0"/>
          <a:ext cx="0" cy="0"/>
          <a:chOff x="0" y="0"/>
          <a:chExt cx="0" cy="0"/>
        </a:xfrm>
      </p:grpSpPr>
      <p:pic>
        <p:nvPicPr>
          <p:cNvPr id="1071" name="Google Shape;1071;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2" name="Google Shape;1072;p6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3" name="Google Shape;1073;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4" name="Google Shape;1074;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5"/>
        <p:cNvGrpSpPr/>
        <p:nvPr/>
      </p:nvGrpSpPr>
      <p:grpSpPr>
        <a:xfrm>
          <a:off x="0" y="0"/>
          <a:ext cx="0" cy="0"/>
          <a:chOff x="0" y="0"/>
          <a:chExt cx="0" cy="0"/>
        </a:xfrm>
      </p:grpSpPr>
      <p:sp>
        <p:nvSpPr>
          <p:cNvPr id="1076" name="Google Shape;1076;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7" name="Google Shape;1077;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8" name="Google Shape;107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9" name="Google Shape;1079;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0" name="Google Shape;1080;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81" name="Google Shape;1081;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1"/>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3"/>
        <p:cNvGrpSpPr/>
        <p:nvPr/>
      </p:nvGrpSpPr>
      <p:grpSpPr>
        <a:xfrm>
          <a:off x="0" y="0"/>
          <a:ext cx="0" cy="0"/>
          <a:chOff x="0" y="0"/>
          <a:chExt cx="0" cy="0"/>
        </a:xfrm>
      </p:grpSpPr>
      <p:pic>
        <p:nvPicPr>
          <p:cNvPr id="1084" name="Google Shape;1084;p6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5" name="Google Shape;1085;p6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7" name="Google Shape;1087;p6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8" name="Google Shape;1088;p6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9" name="Google Shape;1089;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90" name="Google Shape;1090;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91" name="Google Shape;1091;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6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3"/>
        <p:cNvGrpSpPr/>
        <p:nvPr/>
      </p:nvGrpSpPr>
      <p:grpSpPr>
        <a:xfrm>
          <a:off x="0" y="0"/>
          <a:ext cx="0" cy="0"/>
          <a:chOff x="0" y="0"/>
          <a:chExt cx="0" cy="0"/>
        </a:xfrm>
      </p:grpSpPr>
      <p:pic>
        <p:nvPicPr>
          <p:cNvPr id="1094" name="Google Shape;1094;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5" name="Google Shape;1095;p6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6" name="Google Shape;1096;p6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7" name="Google Shape;1097;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8" name="Google Shape;1098;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9"/>
        <p:cNvGrpSpPr/>
        <p:nvPr/>
      </p:nvGrpSpPr>
      <p:grpSpPr>
        <a:xfrm>
          <a:off x="0" y="0"/>
          <a:ext cx="0" cy="0"/>
          <a:chOff x="0" y="0"/>
          <a:chExt cx="0" cy="0"/>
        </a:xfrm>
      </p:grpSpPr>
      <p:pic>
        <p:nvPicPr>
          <p:cNvPr id="1100" name="Google Shape;1100;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1" name="Google Shape;1101;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4" name="Google Shape;1104;p6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5" name="Google Shape;110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6" name="Google Shape;1106;p6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7" name="Google Shape;1107;p6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8"/>
        <p:cNvGrpSpPr/>
        <p:nvPr/>
      </p:nvGrpSpPr>
      <p:grpSpPr>
        <a:xfrm>
          <a:off x="0" y="0"/>
          <a:ext cx="0" cy="0"/>
          <a:chOff x="0" y="0"/>
          <a:chExt cx="0" cy="0"/>
        </a:xfrm>
      </p:grpSpPr>
      <p:pic>
        <p:nvPicPr>
          <p:cNvPr id="1109" name="Google Shape;1109;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0" name="Google Shape;1110;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2" name="Google Shape;1112;p6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3" name="Google Shape;1113;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4" name="Google Shape;1114;p6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5" name="Google Shape;1115;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6" name="Google Shape;1116;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7" name="Google Shape;111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9"/>
        <p:cNvGrpSpPr/>
        <p:nvPr/>
      </p:nvGrpSpPr>
      <p:grpSpPr>
        <a:xfrm>
          <a:off x="0" y="0"/>
          <a:ext cx="0" cy="0"/>
          <a:chOff x="0" y="0"/>
          <a:chExt cx="0" cy="0"/>
        </a:xfrm>
      </p:grpSpPr>
      <p:pic>
        <p:nvPicPr>
          <p:cNvPr id="1120" name="Google Shape;1120;p6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21" name="Google Shape;112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2" name="Google Shape;1122;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3" name="Google Shape;1123;p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4" name="Google Shape;1124;p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6" name="Google Shape;1126;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7" name="Google Shape;1127;p6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9"/>
        <p:cNvGrpSpPr/>
        <p:nvPr/>
      </p:nvGrpSpPr>
      <p:grpSpPr>
        <a:xfrm>
          <a:off x="0" y="0"/>
          <a:ext cx="0" cy="0"/>
          <a:chOff x="0" y="0"/>
          <a:chExt cx="0" cy="0"/>
        </a:xfrm>
      </p:grpSpPr>
      <p:pic>
        <p:nvPicPr>
          <p:cNvPr id="1130" name="Google Shape;1130;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31" name="Google Shape;1131;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2" name="Google Shape;1132;p6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3" name="Google Shape;113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4" name="Google Shape;1134;p6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5" name="Google Shape;1135;p6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6" name="Google Shape;1136;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7" name="Google Shape;1137;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8" name="Google Shape;1138;p6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9"/>
        <p:cNvGrpSpPr/>
        <p:nvPr/>
      </p:nvGrpSpPr>
      <p:grpSpPr>
        <a:xfrm>
          <a:off x="0" y="0"/>
          <a:ext cx="0" cy="0"/>
          <a:chOff x="0" y="0"/>
          <a:chExt cx="0" cy="0"/>
        </a:xfrm>
      </p:grpSpPr>
      <p:sp>
        <p:nvSpPr>
          <p:cNvPr id="1140" name="Google Shape;1140;p6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1" name="Google Shape;1141;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2" name="Google Shape;1142;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3" name="Google Shape;1143;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4" name="Google Shape;1144;p6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5" name="Google Shape;1145;p6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6" name="Google Shape;1146;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7" name="Google Shape;1147;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8" name="Google Shape;1148;p6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9"/>
        <p:cNvGrpSpPr/>
        <p:nvPr/>
      </p:nvGrpSpPr>
      <p:grpSpPr>
        <a:xfrm>
          <a:off x="0" y="0"/>
          <a:ext cx="0" cy="0"/>
          <a:chOff x="0" y="0"/>
          <a:chExt cx="0" cy="0"/>
        </a:xfrm>
      </p:grpSpPr>
      <p:pic>
        <p:nvPicPr>
          <p:cNvPr id="1150" name="Google Shape;1150;p6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1" name="Google Shape;1151;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2" name="Google Shape;1152;p6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3" name="Google Shape;1153;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4" name="Google Shape;1154;p6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5" name="Google Shape;1155;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6" name="Google Shape;1156;p6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6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8" name="Google Shape;115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60"/>
        <p:cNvGrpSpPr/>
        <p:nvPr/>
      </p:nvGrpSpPr>
      <p:grpSpPr>
        <a:xfrm>
          <a:off x="0" y="0"/>
          <a:ext cx="0" cy="0"/>
          <a:chOff x="0" y="0"/>
          <a:chExt cx="0" cy="0"/>
        </a:xfrm>
      </p:grpSpPr>
      <p:sp>
        <p:nvSpPr>
          <p:cNvPr id="1161" name="Google Shape;1161;p7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62" name="Google Shape;116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3" name="Google Shape;116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4" name="Google Shape;1164;p7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5" name="Google Shape;1165;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7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7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9" name="Google Shape;1169;p7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70"/>
        <p:cNvGrpSpPr/>
        <p:nvPr/>
      </p:nvGrpSpPr>
      <p:grpSpPr>
        <a:xfrm>
          <a:off x="0" y="0"/>
          <a:ext cx="0" cy="0"/>
          <a:chOff x="0" y="0"/>
          <a:chExt cx="0" cy="0"/>
        </a:xfrm>
      </p:grpSpPr>
      <p:sp>
        <p:nvSpPr>
          <p:cNvPr id="1171" name="Google Shape;1171;p7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3" name="Google Shape;1173;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4" name="Google Shape;1174;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5" name="Google Shape;117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6" name="Google Shape;1176;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7" name="Google Shape;1177;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8" name="Google Shape;1178;p71"/>
          <p:cNvGrpSpPr/>
          <p:nvPr/>
        </p:nvGrpSpPr>
        <p:grpSpPr>
          <a:xfrm>
            <a:off x="457200" y="1378813"/>
            <a:ext cx="776889" cy="621300"/>
            <a:chOff x="457200" y="1378813"/>
            <a:chExt cx="776889" cy="621300"/>
          </a:xfrm>
        </p:grpSpPr>
        <p:sp>
          <p:nvSpPr>
            <p:cNvPr id="1179" name="Google Shape;1179;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0" name="Google Shape;1180;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1"/>
          <p:cNvGrpSpPr/>
          <p:nvPr/>
        </p:nvGrpSpPr>
        <p:grpSpPr>
          <a:xfrm>
            <a:off x="457200" y="2228725"/>
            <a:ext cx="776889" cy="621300"/>
            <a:chOff x="457200" y="1378813"/>
            <a:chExt cx="776889" cy="621300"/>
          </a:xfrm>
        </p:grpSpPr>
        <p:sp>
          <p:nvSpPr>
            <p:cNvPr id="1182" name="Google Shape;1182;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3" name="Google Shape;1183;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1"/>
          <p:cNvGrpSpPr/>
          <p:nvPr/>
        </p:nvGrpSpPr>
        <p:grpSpPr>
          <a:xfrm>
            <a:off x="457200" y="3073850"/>
            <a:ext cx="776889" cy="621300"/>
            <a:chOff x="457200" y="1378813"/>
            <a:chExt cx="776889" cy="621300"/>
          </a:xfrm>
        </p:grpSpPr>
        <p:sp>
          <p:nvSpPr>
            <p:cNvPr id="1185" name="Google Shape;1185;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6" name="Google Shape;1186;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71"/>
          <p:cNvGrpSpPr/>
          <p:nvPr/>
        </p:nvGrpSpPr>
        <p:grpSpPr>
          <a:xfrm>
            <a:off x="457200" y="3923750"/>
            <a:ext cx="776889" cy="621300"/>
            <a:chOff x="457200" y="1378813"/>
            <a:chExt cx="776889" cy="621300"/>
          </a:xfrm>
        </p:grpSpPr>
        <p:sp>
          <p:nvSpPr>
            <p:cNvPr id="1188" name="Google Shape;1188;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9" name="Google Shape;1189;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7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1" name="Google Shape;1191;p7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5" name="Google Shape;1195;p7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6" name="Google Shape;1196;p7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7"/>
        <p:cNvGrpSpPr/>
        <p:nvPr/>
      </p:nvGrpSpPr>
      <p:grpSpPr>
        <a:xfrm>
          <a:off x="0" y="0"/>
          <a:ext cx="0" cy="0"/>
          <a:chOff x="0" y="0"/>
          <a:chExt cx="0" cy="0"/>
        </a:xfrm>
      </p:grpSpPr>
      <p:sp>
        <p:nvSpPr>
          <p:cNvPr id="1198" name="Google Shape;1198;p7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1" name="Google Shape;1201;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2" name="Google Shape;1202;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3" name="Google Shape;1203;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4" name="Google Shape;1204;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5" name="Google Shape;1205;p72"/>
          <p:cNvGrpSpPr/>
          <p:nvPr/>
        </p:nvGrpSpPr>
        <p:grpSpPr>
          <a:xfrm>
            <a:off x="457200" y="1300225"/>
            <a:ext cx="776889" cy="621300"/>
            <a:chOff x="457200" y="1378813"/>
            <a:chExt cx="776889" cy="621300"/>
          </a:xfrm>
        </p:grpSpPr>
        <p:sp>
          <p:nvSpPr>
            <p:cNvPr id="1206" name="Google Shape;1206;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7" name="Google Shape;1207;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2"/>
          <p:cNvGrpSpPr/>
          <p:nvPr/>
        </p:nvGrpSpPr>
        <p:grpSpPr>
          <a:xfrm>
            <a:off x="457200" y="2000125"/>
            <a:ext cx="776889" cy="621300"/>
            <a:chOff x="457200" y="1378813"/>
            <a:chExt cx="776889" cy="621300"/>
          </a:xfrm>
        </p:grpSpPr>
        <p:sp>
          <p:nvSpPr>
            <p:cNvPr id="1209" name="Google Shape;1209;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10" name="Google Shape;1210;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2"/>
          <p:cNvGrpSpPr/>
          <p:nvPr/>
        </p:nvGrpSpPr>
        <p:grpSpPr>
          <a:xfrm>
            <a:off x="457200" y="2692850"/>
            <a:ext cx="776889" cy="621300"/>
            <a:chOff x="457200" y="1378813"/>
            <a:chExt cx="776889" cy="621300"/>
          </a:xfrm>
        </p:grpSpPr>
        <p:sp>
          <p:nvSpPr>
            <p:cNvPr id="1212" name="Google Shape;1212;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3" name="Google Shape;1213;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72"/>
          <p:cNvGrpSpPr/>
          <p:nvPr/>
        </p:nvGrpSpPr>
        <p:grpSpPr>
          <a:xfrm>
            <a:off x="457200" y="3390350"/>
            <a:ext cx="776889" cy="621300"/>
            <a:chOff x="457200" y="1378813"/>
            <a:chExt cx="776889" cy="621300"/>
          </a:xfrm>
        </p:grpSpPr>
        <p:sp>
          <p:nvSpPr>
            <p:cNvPr id="1215" name="Google Shape;1215;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6" name="Google Shape;1216;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7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8" name="Google Shape;1218;p7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2" name="Google Shape;1222;p7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3" name="Google Shape;1223;p7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4" name="Google Shape;1224;p72"/>
          <p:cNvGrpSpPr/>
          <p:nvPr/>
        </p:nvGrpSpPr>
        <p:grpSpPr>
          <a:xfrm>
            <a:off x="469500" y="4083075"/>
            <a:ext cx="776889" cy="621300"/>
            <a:chOff x="457200" y="1378813"/>
            <a:chExt cx="776889" cy="621300"/>
          </a:xfrm>
        </p:grpSpPr>
        <p:sp>
          <p:nvSpPr>
            <p:cNvPr id="1225" name="Google Shape;1225;p7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6" name="Google Shape;1226;p7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7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9"/>
        <p:cNvGrpSpPr/>
        <p:nvPr/>
      </p:nvGrpSpPr>
      <p:grpSpPr>
        <a:xfrm>
          <a:off x="0" y="0"/>
          <a:ext cx="0" cy="0"/>
          <a:chOff x="0" y="0"/>
          <a:chExt cx="0" cy="0"/>
        </a:xfrm>
      </p:grpSpPr>
      <p:sp>
        <p:nvSpPr>
          <p:cNvPr id="1230" name="Google Shape;1230;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2" name="Google Shape;1232;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3" name="Google Shape;1233;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4" name="Google Shape;123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5" name="Google Shape;1235;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6" name="Google Shape;1236;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7" name="Google Shape;1237;p73"/>
          <p:cNvGrpSpPr/>
          <p:nvPr/>
        </p:nvGrpSpPr>
        <p:grpSpPr>
          <a:xfrm>
            <a:off x="457200" y="1237825"/>
            <a:ext cx="776900" cy="486300"/>
            <a:chOff x="457200" y="1466425"/>
            <a:chExt cx="776900" cy="486300"/>
          </a:xfrm>
        </p:grpSpPr>
        <p:sp>
          <p:nvSpPr>
            <p:cNvPr id="1238" name="Google Shape;1238;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9" name="Google Shape;1239;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7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1" name="Google Shape;1241;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2" name="Google Shape;1242;p73"/>
          <p:cNvGrpSpPr/>
          <p:nvPr/>
        </p:nvGrpSpPr>
        <p:grpSpPr>
          <a:xfrm>
            <a:off x="457200" y="1828900"/>
            <a:ext cx="776900" cy="486300"/>
            <a:chOff x="457200" y="1466425"/>
            <a:chExt cx="776900" cy="486300"/>
          </a:xfrm>
        </p:grpSpPr>
        <p:sp>
          <p:nvSpPr>
            <p:cNvPr id="1243" name="Google Shape;1243;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4" name="Google Shape;1244;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73"/>
          <p:cNvGrpSpPr/>
          <p:nvPr/>
        </p:nvGrpSpPr>
        <p:grpSpPr>
          <a:xfrm>
            <a:off x="457200" y="2419975"/>
            <a:ext cx="776900" cy="486300"/>
            <a:chOff x="457200" y="1466425"/>
            <a:chExt cx="776900" cy="486300"/>
          </a:xfrm>
        </p:grpSpPr>
        <p:sp>
          <p:nvSpPr>
            <p:cNvPr id="1247" name="Google Shape;1247;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8" name="Google Shape;1248;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73"/>
          <p:cNvGrpSpPr/>
          <p:nvPr/>
        </p:nvGrpSpPr>
        <p:grpSpPr>
          <a:xfrm>
            <a:off x="457200" y="3011050"/>
            <a:ext cx="776900" cy="486300"/>
            <a:chOff x="457200" y="1466425"/>
            <a:chExt cx="776900" cy="486300"/>
          </a:xfrm>
        </p:grpSpPr>
        <p:sp>
          <p:nvSpPr>
            <p:cNvPr id="1251" name="Google Shape;1251;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2" name="Google Shape;1252;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73"/>
          <p:cNvGrpSpPr/>
          <p:nvPr/>
        </p:nvGrpSpPr>
        <p:grpSpPr>
          <a:xfrm>
            <a:off x="457200" y="3602137"/>
            <a:ext cx="776900" cy="486300"/>
            <a:chOff x="457200" y="1466425"/>
            <a:chExt cx="776900" cy="486300"/>
          </a:xfrm>
        </p:grpSpPr>
        <p:sp>
          <p:nvSpPr>
            <p:cNvPr id="1255" name="Google Shape;125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6" name="Google Shape;125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73"/>
          <p:cNvGrpSpPr/>
          <p:nvPr/>
        </p:nvGrpSpPr>
        <p:grpSpPr>
          <a:xfrm>
            <a:off x="457200" y="4193262"/>
            <a:ext cx="776900" cy="486300"/>
            <a:chOff x="457200" y="1466425"/>
            <a:chExt cx="776900" cy="486300"/>
          </a:xfrm>
        </p:grpSpPr>
        <p:sp>
          <p:nvSpPr>
            <p:cNvPr id="1259" name="Google Shape;1259;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60" name="Google Shape;1260;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7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4" name="Google Shape;1264;p7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5" name="Google Shape;1265;p7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6"/>
        <p:cNvGrpSpPr/>
        <p:nvPr/>
      </p:nvGrpSpPr>
      <p:grpSpPr>
        <a:xfrm>
          <a:off x="0" y="0"/>
          <a:ext cx="0" cy="0"/>
          <a:chOff x="0" y="0"/>
          <a:chExt cx="0" cy="0"/>
        </a:xfrm>
      </p:grpSpPr>
      <p:sp>
        <p:nvSpPr>
          <p:cNvPr id="1267" name="Google Shape;1267;p7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9" name="Google Shape;1269;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70" name="Google Shape;1270;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71" name="Google Shape;1271;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72" name="Google Shape;1272;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3" name="Google Shape;1273;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4" name="Google Shape;1274;p74"/>
          <p:cNvGrpSpPr/>
          <p:nvPr/>
        </p:nvGrpSpPr>
        <p:grpSpPr>
          <a:xfrm>
            <a:off x="457200" y="1237825"/>
            <a:ext cx="776900" cy="486300"/>
            <a:chOff x="457200" y="1466425"/>
            <a:chExt cx="776900" cy="486300"/>
          </a:xfrm>
        </p:grpSpPr>
        <p:sp>
          <p:nvSpPr>
            <p:cNvPr id="1275" name="Google Shape;1275;p7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6" name="Google Shape;1276;p7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7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8" name="Google Shape;1278;p7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9" name="Google Shape;1279;p74"/>
          <p:cNvGrpSpPr/>
          <p:nvPr/>
        </p:nvGrpSpPr>
        <p:grpSpPr>
          <a:xfrm>
            <a:off x="457200" y="1828900"/>
            <a:ext cx="776900" cy="486300"/>
            <a:chOff x="457200" y="1466425"/>
            <a:chExt cx="776900" cy="486300"/>
          </a:xfrm>
        </p:grpSpPr>
        <p:sp>
          <p:nvSpPr>
            <p:cNvPr id="1280" name="Google Shape;1280;p7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1" name="Google Shape;1281;p7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7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4"/>
          <p:cNvGrpSpPr/>
          <p:nvPr/>
        </p:nvGrpSpPr>
        <p:grpSpPr>
          <a:xfrm>
            <a:off x="457200" y="2419975"/>
            <a:ext cx="776900" cy="486300"/>
            <a:chOff x="457200" y="1466425"/>
            <a:chExt cx="776900" cy="486300"/>
          </a:xfrm>
        </p:grpSpPr>
        <p:sp>
          <p:nvSpPr>
            <p:cNvPr id="1284" name="Google Shape;1284;p7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5" name="Google Shape;1285;p7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7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74"/>
          <p:cNvGrpSpPr/>
          <p:nvPr/>
        </p:nvGrpSpPr>
        <p:grpSpPr>
          <a:xfrm>
            <a:off x="457200" y="3011050"/>
            <a:ext cx="776900" cy="486300"/>
            <a:chOff x="457200" y="1466425"/>
            <a:chExt cx="776900" cy="486300"/>
          </a:xfrm>
        </p:grpSpPr>
        <p:sp>
          <p:nvSpPr>
            <p:cNvPr id="1288" name="Google Shape;1288;p7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9" name="Google Shape;1289;p7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7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74"/>
          <p:cNvGrpSpPr/>
          <p:nvPr/>
        </p:nvGrpSpPr>
        <p:grpSpPr>
          <a:xfrm>
            <a:off x="457200" y="3602137"/>
            <a:ext cx="776900" cy="486300"/>
            <a:chOff x="457200" y="1466425"/>
            <a:chExt cx="776900" cy="486300"/>
          </a:xfrm>
        </p:grpSpPr>
        <p:sp>
          <p:nvSpPr>
            <p:cNvPr id="1292" name="Google Shape;1292;p7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3" name="Google Shape;1293;p7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7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74"/>
          <p:cNvGrpSpPr/>
          <p:nvPr/>
        </p:nvGrpSpPr>
        <p:grpSpPr>
          <a:xfrm>
            <a:off x="457200" y="4193262"/>
            <a:ext cx="776900" cy="486300"/>
            <a:chOff x="457200" y="1466425"/>
            <a:chExt cx="776900" cy="486300"/>
          </a:xfrm>
        </p:grpSpPr>
        <p:sp>
          <p:nvSpPr>
            <p:cNvPr id="1296" name="Google Shape;1296;p7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7" name="Google Shape;1297;p7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7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1" name="Google Shape;1301;p7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2" name="Google Shape;1302;p7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3"/>
        <p:cNvGrpSpPr/>
        <p:nvPr/>
      </p:nvGrpSpPr>
      <p:grpSpPr>
        <a:xfrm>
          <a:off x="0" y="0"/>
          <a:ext cx="0" cy="0"/>
          <a:chOff x="0" y="0"/>
          <a:chExt cx="0" cy="0"/>
        </a:xfrm>
      </p:grpSpPr>
      <p:sp>
        <p:nvSpPr>
          <p:cNvPr id="1304" name="Google Shape;1304;p7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6" name="Google Shape;1306;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7" name="Google Shape;1307;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8" name="Google Shape;1308;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9" name="Google Shape;1309;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10" name="Google Shape;1310;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11" name="Google Shape;1311;p75"/>
          <p:cNvGrpSpPr/>
          <p:nvPr/>
        </p:nvGrpSpPr>
        <p:grpSpPr>
          <a:xfrm>
            <a:off x="457222" y="1149803"/>
            <a:ext cx="713194" cy="446423"/>
            <a:chOff x="457200" y="1466425"/>
            <a:chExt cx="776900" cy="486300"/>
          </a:xfrm>
        </p:grpSpPr>
        <p:sp>
          <p:nvSpPr>
            <p:cNvPr id="1312" name="Google Shape;131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3" name="Google Shape;131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7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5" name="Google Shape;1315;p7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75"/>
          <p:cNvGrpSpPr/>
          <p:nvPr/>
        </p:nvGrpSpPr>
        <p:grpSpPr>
          <a:xfrm>
            <a:off x="457222" y="1672428"/>
            <a:ext cx="713194" cy="446423"/>
            <a:chOff x="457200" y="1466425"/>
            <a:chExt cx="776900" cy="486300"/>
          </a:xfrm>
        </p:grpSpPr>
        <p:sp>
          <p:nvSpPr>
            <p:cNvPr id="1317" name="Google Shape;131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8" name="Google Shape;131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7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0" name="Google Shape;1320;p7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75"/>
          <p:cNvGrpSpPr/>
          <p:nvPr/>
        </p:nvGrpSpPr>
        <p:grpSpPr>
          <a:xfrm>
            <a:off x="457197" y="2195578"/>
            <a:ext cx="713194" cy="446423"/>
            <a:chOff x="457200" y="1466425"/>
            <a:chExt cx="776900" cy="486300"/>
          </a:xfrm>
        </p:grpSpPr>
        <p:sp>
          <p:nvSpPr>
            <p:cNvPr id="1322" name="Google Shape;132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3" name="Google Shape;132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4" name="Google Shape;1324;p7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5" name="Google Shape;1325;p7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6" name="Google Shape;1326;p75"/>
          <p:cNvGrpSpPr/>
          <p:nvPr/>
        </p:nvGrpSpPr>
        <p:grpSpPr>
          <a:xfrm>
            <a:off x="457197" y="2718203"/>
            <a:ext cx="713194" cy="446423"/>
            <a:chOff x="457200" y="1466425"/>
            <a:chExt cx="776900" cy="486300"/>
          </a:xfrm>
        </p:grpSpPr>
        <p:sp>
          <p:nvSpPr>
            <p:cNvPr id="1327" name="Google Shape;132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8" name="Google Shape;132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7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0" name="Google Shape;1330;p7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75"/>
          <p:cNvGrpSpPr/>
          <p:nvPr/>
        </p:nvGrpSpPr>
        <p:grpSpPr>
          <a:xfrm>
            <a:off x="457222" y="3240828"/>
            <a:ext cx="713194" cy="446423"/>
            <a:chOff x="457200" y="1466425"/>
            <a:chExt cx="776900" cy="486300"/>
          </a:xfrm>
        </p:grpSpPr>
        <p:sp>
          <p:nvSpPr>
            <p:cNvPr id="1332" name="Google Shape;133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3" name="Google Shape;133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7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5" name="Google Shape;1335;p7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75"/>
          <p:cNvGrpSpPr/>
          <p:nvPr/>
        </p:nvGrpSpPr>
        <p:grpSpPr>
          <a:xfrm>
            <a:off x="457222" y="3763453"/>
            <a:ext cx="713194" cy="446423"/>
            <a:chOff x="457200" y="1466425"/>
            <a:chExt cx="776900" cy="486300"/>
          </a:xfrm>
        </p:grpSpPr>
        <p:sp>
          <p:nvSpPr>
            <p:cNvPr id="1337" name="Google Shape;133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8" name="Google Shape;133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75"/>
          <p:cNvGrpSpPr/>
          <p:nvPr/>
        </p:nvGrpSpPr>
        <p:grpSpPr>
          <a:xfrm>
            <a:off x="457222" y="4311603"/>
            <a:ext cx="713194" cy="446423"/>
            <a:chOff x="457200" y="1466425"/>
            <a:chExt cx="776900" cy="486300"/>
          </a:xfrm>
        </p:grpSpPr>
        <p:sp>
          <p:nvSpPr>
            <p:cNvPr id="1342" name="Google Shape;134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3" name="Google Shape;134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7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5"/>
        <p:cNvGrpSpPr/>
        <p:nvPr/>
      </p:nvGrpSpPr>
      <p:grpSpPr>
        <a:xfrm>
          <a:off x="0" y="0"/>
          <a:ext cx="0" cy="0"/>
          <a:chOff x="0" y="0"/>
          <a:chExt cx="0" cy="0"/>
        </a:xfrm>
      </p:grpSpPr>
      <p:sp>
        <p:nvSpPr>
          <p:cNvPr id="1346" name="Google Shape;1346;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7" name="Google Shape;1347;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8" name="Google Shape;1348;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9" name="Google Shape;1349;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50" name="Google Shape;1350;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51" name="Google Shape;1351;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2" name="Google Shape;1352;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76"/>
          <p:cNvGrpSpPr/>
          <p:nvPr/>
        </p:nvGrpSpPr>
        <p:grpSpPr>
          <a:xfrm>
            <a:off x="457427" y="3873038"/>
            <a:ext cx="602564" cy="377174"/>
            <a:chOff x="457200" y="1466425"/>
            <a:chExt cx="776900" cy="486300"/>
          </a:xfrm>
        </p:grpSpPr>
        <p:sp>
          <p:nvSpPr>
            <p:cNvPr id="1354" name="Google Shape;135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5" name="Google Shape;135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76"/>
          <p:cNvGrpSpPr/>
          <p:nvPr/>
        </p:nvGrpSpPr>
        <p:grpSpPr>
          <a:xfrm>
            <a:off x="457315" y="4311142"/>
            <a:ext cx="602564" cy="377174"/>
            <a:chOff x="457200" y="1466425"/>
            <a:chExt cx="776900" cy="486300"/>
          </a:xfrm>
        </p:grpSpPr>
        <p:sp>
          <p:nvSpPr>
            <p:cNvPr id="1359" name="Google Shape;135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60" name="Google Shape;136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2" name="Google Shape;1362;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76"/>
          <p:cNvGrpSpPr/>
          <p:nvPr/>
        </p:nvGrpSpPr>
        <p:grpSpPr>
          <a:xfrm>
            <a:off x="457377" y="2996663"/>
            <a:ext cx="602564" cy="377174"/>
            <a:chOff x="457200" y="1466425"/>
            <a:chExt cx="776900" cy="486300"/>
          </a:xfrm>
        </p:grpSpPr>
        <p:sp>
          <p:nvSpPr>
            <p:cNvPr id="1364" name="Google Shape;136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5" name="Google Shape;136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7" name="Google Shape;1367;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6"/>
          <p:cNvGrpSpPr/>
          <p:nvPr/>
        </p:nvGrpSpPr>
        <p:grpSpPr>
          <a:xfrm>
            <a:off x="457265" y="3434767"/>
            <a:ext cx="602564" cy="377174"/>
            <a:chOff x="457200" y="1466425"/>
            <a:chExt cx="776900" cy="486300"/>
          </a:xfrm>
        </p:grpSpPr>
        <p:sp>
          <p:nvSpPr>
            <p:cNvPr id="1369" name="Google Shape;136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70" name="Google Shape;137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2" name="Google Shape;1372;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76"/>
          <p:cNvGrpSpPr/>
          <p:nvPr/>
        </p:nvGrpSpPr>
        <p:grpSpPr>
          <a:xfrm>
            <a:off x="457402" y="2135288"/>
            <a:ext cx="602564" cy="377174"/>
            <a:chOff x="457200" y="1466425"/>
            <a:chExt cx="776900" cy="486300"/>
          </a:xfrm>
        </p:grpSpPr>
        <p:sp>
          <p:nvSpPr>
            <p:cNvPr id="1374" name="Google Shape;137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5" name="Google Shape;137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7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7" name="Google Shape;1377;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76"/>
          <p:cNvGrpSpPr/>
          <p:nvPr/>
        </p:nvGrpSpPr>
        <p:grpSpPr>
          <a:xfrm>
            <a:off x="457290" y="2573392"/>
            <a:ext cx="602564" cy="377174"/>
            <a:chOff x="457200" y="1466425"/>
            <a:chExt cx="776900" cy="486300"/>
          </a:xfrm>
        </p:grpSpPr>
        <p:sp>
          <p:nvSpPr>
            <p:cNvPr id="1379" name="Google Shape;137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80" name="Google Shape;138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7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2" name="Google Shape;1382;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6"/>
          <p:cNvGrpSpPr/>
          <p:nvPr/>
        </p:nvGrpSpPr>
        <p:grpSpPr>
          <a:xfrm>
            <a:off x="457352" y="1258913"/>
            <a:ext cx="602564" cy="377174"/>
            <a:chOff x="457200" y="1466425"/>
            <a:chExt cx="776900" cy="486300"/>
          </a:xfrm>
        </p:grpSpPr>
        <p:sp>
          <p:nvSpPr>
            <p:cNvPr id="1384" name="Google Shape;138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5" name="Google Shape;138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7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76"/>
          <p:cNvGrpSpPr/>
          <p:nvPr/>
        </p:nvGrpSpPr>
        <p:grpSpPr>
          <a:xfrm>
            <a:off x="457240" y="1697017"/>
            <a:ext cx="602564" cy="377174"/>
            <a:chOff x="457200" y="1466425"/>
            <a:chExt cx="776900" cy="486300"/>
          </a:xfrm>
        </p:grpSpPr>
        <p:sp>
          <p:nvSpPr>
            <p:cNvPr id="1389" name="Google Shape;138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90" name="Google Shape;139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7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92"/>
        <p:cNvGrpSpPr/>
        <p:nvPr/>
      </p:nvGrpSpPr>
      <p:grpSpPr>
        <a:xfrm>
          <a:off x="0" y="0"/>
          <a:ext cx="0" cy="0"/>
          <a:chOff x="0" y="0"/>
          <a:chExt cx="0" cy="0"/>
        </a:xfrm>
      </p:grpSpPr>
      <p:sp>
        <p:nvSpPr>
          <p:cNvPr id="1393" name="Google Shape;1393;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4" name="Google Shape;1394;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5" name="Google Shape;1395;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6" name="Google Shape;1396;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7" name="Google Shape;1397;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8" name="Google Shape;1398;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9" name="Google Shape;1399;p7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77"/>
          <p:cNvGrpSpPr/>
          <p:nvPr/>
        </p:nvGrpSpPr>
        <p:grpSpPr>
          <a:xfrm>
            <a:off x="457427" y="3873038"/>
            <a:ext cx="602564" cy="377174"/>
            <a:chOff x="457200" y="1466425"/>
            <a:chExt cx="776900" cy="486300"/>
          </a:xfrm>
        </p:grpSpPr>
        <p:sp>
          <p:nvSpPr>
            <p:cNvPr id="1401" name="Google Shape;1401;p7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2" name="Google Shape;1402;p7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7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4" name="Google Shape;1404;p7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5" name="Google Shape;1405;p77"/>
          <p:cNvGrpSpPr/>
          <p:nvPr/>
        </p:nvGrpSpPr>
        <p:grpSpPr>
          <a:xfrm>
            <a:off x="457315" y="4311142"/>
            <a:ext cx="602564" cy="377174"/>
            <a:chOff x="457200" y="1466425"/>
            <a:chExt cx="776900" cy="486300"/>
          </a:xfrm>
        </p:grpSpPr>
        <p:sp>
          <p:nvSpPr>
            <p:cNvPr id="1406" name="Google Shape;1406;p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7" name="Google Shape;1407;p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7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9" name="Google Shape;1409;p7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77"/>
          <p:cNvGrpSpPr/>
          <p:nvPr/>
        </p:nvGrpSpPr>
        <p:grpSpPr>
          <a:xfrm>
            <a:off x="457377" y="2996663"/>
            <a:ext cx="602564" cy="377174"/>
            <a:chOff x="457200" y="1466425"/>
            <a:chExt cx="776900" cy="486300"/>
          </a:xfrm>
        </p:grpSpPr>
        <p:sp>
          <p:nvSpPr>
            <p:cNvPr id="1411" name="Google Shape;1411;p7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2" name="Google Shape;1412;p7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3" name="Google Shape;1413;p7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4" name="Google Shape;1414;p7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77"/>
          <p:cNvGrpSpPr/>
          <p:nvPr/>
        </p:nvGrpSpPr>
        <p:grpSpPr>
          <a:xfrm>
            <a:off x="457265" y="3434767"/>
            <a:ext cx="602564" cy="377174"/>
            <a:chOff x="457200" y="1466425"/>
            <a:chExt cx="776900" cy="486300"/>
          </a:xfrm>
        </p:grpSpPr>
        <p:sp>
          <p:nvSpPr>
            <p:cNvPr id="1416" name="Google Shape;1416;p7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7" name="Google Shape;1417;p7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7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9" name="Google Shape;1419;p7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77"/>
          <p:cNvGrpSpPr/>
          <p:nvPr/>
        </p:nvGrpSpPr>
        <p:grpSpPr>
          <a:xfrm>
            <a:off x="457402" y="2135288"/>
            <a:ext cx="602564" cy="377174"/>
            <a:chOff x="457200" y="1466425"/>
            <a:chExt cx="776900" cy="486300"/>
          </a:xfrm>
        </p:grpSpPr>
        <p:sp>
          <p:nvSpPr>
            <p:cNvPr id="1421" name="Google Shape;1421;p7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2" name="Google Shape;1422;p7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4" name="Google Shape;1424;p7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77"/>
          <p:cNvGrpSpPr/>
          <p:nvPr/>
        </p:nvGrpSpPr>
        <p:grpSpPr>
          <a:xfrm>
            <a:off x="457290" y="2573392"/>
            <a:ext cx="602564" cy="377174"/>
            <a:chOff x="457200" y="1466425"/>
            <a:chExt cx="776900" cy="486300"/>
          </a:xfrm>
        </p:grpSpPr>
        <p:sp>
          <p:nvSpPr>
            <p:cNvPr id="1426" name="Google Shape;1426;p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7" name="Google Shape;1427;p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7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9" name="Google Shape;1429;p7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7"/>
          <p:cNvGrpSpPr/>
          <p:nvPr/>
        </p:nvGrpSpPr>
        <p:grpSpPr>
          <a:xfrm>
            <a:off x="457352" y="1258913"/>
            <a:ext cx="602564" cy="377174"/>
            <a:chOff x="457200" y="1466425"/>
            <a:chExt cx="776900" cy="486300"/>
          </a:xfrm>
        </p:grpSpPr>
        <p:sp>
          <p:nvSpPr>
            <p:cNvPr id="1431" name="Google Shape;1431;p7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2" name="Google Shape;1432;p7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7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77"/>
          <p:cNvGrpSpPr/>
          <p:nvPr/>
        </p:nvGrpSpPr>
        <p:grpSpPr>
          <a:xfrm>
            <a:off x="457240" y="1697017"/>
            <a:ext cx="602564" cy="377174"/>
            <a:chOff x="457200" y="1466425"/>
            <a:chExt cx="776900" cy="486300"/>
          </a:xfrm>
        </p:grpSpPr>
        <p:sp>
          <p:nvSpPr>
            <p:cNvPr id="1436" name="Google Shape;1436;p7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7" name="Google Shape;1437;p7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7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9"/>
        <p:cNvGrpSpPr/>
        <p:nvPr/>
      </p:nvGrpSpPr>
      <p:grpSpPr>
        <a:xfrm>
          <a:off x="0" y="0"/>
          <a:ext cx="0" cy="0"/>
          <a:chOff x="0" y="0"/>
          <a:chExt cx="0" cy="0"/>
        </a:xfrm>
      </p:grpSpPr>
      <p:sp>
        <p:nvSpPr>
          <p:cNvPr id="1440" name="Google Shape;1440;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1" name="Google Shape;1441;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2" name="Google Shape;1442;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3" name="Google Shape;1443;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4" name="Google Shape;1444;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5" name="Google Shape;1445;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6" name="Google Shape;1446;p78"/>
          <p:cNvGrpSpPr/>
          <p:nvPr/>
        </p:nvGrpSpPr>
        <p:grpSpPr>
          <a:xfrm>
            <a:off x="457181" y="1345103"/>
            <a:ext cx="533372" cy="533480"/>
            <a:chOff x="457200" y="1378813"/>
            <a:chExt cx="695400" cy="695450"/>
          </a:xfrm>
        </p:grpSpPr>
        <p:sp>
          <p:nvSpPr>
            <p:cNvPr id="1447" name="Google Shape;1447;p7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8" name="Google Shape;1448;p7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7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1" name="Google Shape;1451;p78"/>
          <p:cNvGrpSpPr/>
          <p:nvPr/>
        </p:nvGrpSpPr>
        <p:grpSpPr>
          <a:xfrm>
            <a:off x="3305156" y="1345103"/>
            <a:ext cx="533372" cy="533480"/>
            <a:chOff x="457200" y="1378813"/>
            <a:chExt cx="695400" cy="695450"/>
          </a:xfrm>
        </p:grpSpPr>
        <p:sp>
          <p:nvSpPr>
            <p:cNvPr id="1452" name="Google Shape;1452;p7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3" name="Google Shape;1453;p7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78"/>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6" name="Google Shape;1456;p78"/>
          <p:cNvGrpSpPr/>
          <p:nvPr/>
        </p:nvGrpSpPr>
        <p:grpSpPr>
          <a:xfrm>
            <a:off x="6134081" y="1345853"/>
            <a:ext cx="533372" cy="533480"/>
            <a:chOff x="457200" y="1378813"/>
            <a:chExt cx="695400" cy="695450"/>
          </a:xfrm>
        </p:grpSpPr>
        <p:sp>
          <p:nvSpPr>
            <p:cNvPr id="1457" name="Google Shape;1457;p7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8" name="Google Shape;1458;p7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7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61"/>
        <p:cNvGrpSpPr/>
        <p:nvPr/>
      </p:nvGrpSpPr>
      <p:grpSpPr>
        <a:xfrm>
          <a:off x="0" y="0"/>
          <a:ext cx="0" cy="0"/>
          <a:chOff x="0" y="0"/>
          <a:chExt cx="0" cy="0"/>
        </a:xfrm>
      </p:grpSpPr>
      <p:pic>
        <p:nvPicPr>
          <p:cNvPr id="1462" name="Google Shape;1462;p7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3" name="Google Shape;1463;p7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5" name="Google Shape;1465;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6" name="Google Shape;1466;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7" name="Google Shape;146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8" name="Google Shape;1468;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9" name="Google Shape;1469;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70" name="Google Shape;1470;p79"/>
          <p:cNvGrpSpPr/>
          <p:nvPr/>
        </p:nvGrpSpPr>
        <p:grpSpPr>
          <a:xfrm>
            <a:off x="457206" y="1421303"/>
            <a:ext cx="533372" cy="533480"/>
            <a:chOff x="457200" y="1378813"/>
            <a:chExt cx="695400" cy="695450"/>
          </a:xfrm>
        </p:grpSpPr>
        <p:sp>
          <p:nvSpPr>
            <p:cNvPr id="1471" name="Google Shape;1471;p7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2" name="Google Shape;1472;p7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4" name="Google Shape;1474;p7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5" name="Google Shape;1475;p7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79"/>
          <p:cNvGrpSpPr/>
          <p:nvPr/>
        </p:nvGrpSpPr>
        <p:grpSpPr>
          <a:xfrm>
            <a:off x="4936306" y="1423553"/>
            <a:ext cx="533372" cy="533480"/>
            <a:chOff x="457200" y="1378813"/>
            <a:chExt cx="695400" cy="695450"/>
          </a:xfrm>
        </p:grpSpPr>
        <p:sp>
          <p:nvSpPr>
            <p:cNvPr id="1477" name="Google Shape;1477;p7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8" name="Google Shape;1478;p7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7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81"/>
        <p:cNvGrpSpPr/>
        <p:nvPr/>
      </p:nvGrpSpPr>
      <p:grpSpPr>
        <a:xfrm>
          <a:off x="0" y="0"/>
          <a:ext cx="0" cy="0"/>
          <a:chOff x="0" y="0"/>
          <a:chExt cx="0" cy="0"/>
        </a:xfrm>
      </p:grpSpPr>
      <p:sp>
        <p:nvSpPr>
          <p:cNvPr id="1482" name="Google Shape;148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3" name="Google Shape;148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4" name="Google Shape;148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5" name="Google Shape;148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6" name="Google Shape;148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7" name="Google Shape;148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8" name="Google Shape;1488;p8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9" name="Google Shape;1489;p8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4" name="Google Shape;1494;p8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5" name="Google Shape;1495;p8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00" name="Google Shape;1500;p8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01" name="Google Shape;1501;p8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8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5" name="Google Shape;1505;p8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6" name="Google Shape;1506;p8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7" name="Google Shape;1507;p8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8"/>
        <p:cNvGrpSpPr/>
        <p:nvPr/>
      </p:nvGrpSpPr>
      <p:grpSpPr>
        <a:xfrm>
          <a:off x="0" y="0"/>
          <a:ext cx="0" cy="0"/>
          <a:chOff x="0" y="0"/>
          <a:chExt cx="0" cy="0"/>
        </a:xfrm>
      </p:grpSpPr>
      <p:sp>
        <p:nvSpPr>
          <p:cNvPr id="1509" name="Google Shape;1509;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1" name="Google Shape;1511;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2" name="Google Shape;1512;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3" name="Google Shape;1513;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4" name="Google Shape;1514;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5" name="Google Shape;1515;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6" name="Google Shape;1516;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7" name="Google Shape;1517;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1" name="Google Shape;1521;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2" name="Google Shape;1522;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3" name="Google Shape;1523;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4" name="Google Shape;1524;p8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5" name="Google Shape;1525;p8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6" name="Google Shape;1526;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7"/>
        <p:cNvGrpSpPr/>
        <p:nvPr/>
      </p:nvGrpSpPr>
      <p:grpSpPr>
        <a:xfrm>
          <a:off x="0" y="0"/>
          <a:ext cx="0" cy="0"/>
          <a:chOff x="0" y="0"/>
          <a:chExt cx="0" cy="0"/>
        </a:xfrm>
      </p:grpSpPr>
      <p:sp>
        <p:nvSpPr>
          <p:cNvPr id="1528" name="Google Shape;1528;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0" name="Google Shape;1530;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31" name="Google Shape;1531;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32" name="Google Shape;1532;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3" name="Google Shape;1533;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4" name="Google Shape;1534;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5" name="Google Shape;1535;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6" name="Google Shape;1536;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0" name="Google Shape;1540;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1" name="Google Shape;1541;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2" name="Google Shape;1542;p8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3" name="Google Shape;1543;p8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4" name="Google Shape;1544;p8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5" name="Google Shape;1545;p8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6"/>
        <p:cNvGrpSpPr/>
        <p:nvPr/>
      </p:nvGrpSpPr>
      <p:grpSpPr>
        <a:xfrm>
          <a:off x="0" y="0"/>
          <a:ext cx="0" cy="0"/>
          <a:chOff x="0" y="0"/>
          <a:chExt cx="0" cy="0"/>
        </a:xfrm>
      </p:grpSpPr>
      <p:sp>
        <p:nvSpPr>
          <p:cNvPr id="1547" name="Google Shape;1547;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9" name="Google Shape;1549;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50" name="Google Shape;1550;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51" name="Google Shape;155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52" name="Google Shape;1552;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3" name="Google Shape;1553;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4" name="Google Shape;1554;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5" name="Google Shape;1555;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9" name="Google Shape;1559;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0" name="Google Shape;1560;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1" name="Google Shape;1561;p8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62" name="Google Shape;1562;p8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3" name="Google Shape;1563;p8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4" name="Google Shape;1564;p8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5"/>
        <p:cNvGrpSpPr/>
        <p:nvPr/>
      </p:nvGrpSpPr>
      <p:grpSpPr>
        <a:xfrm>
          <a:off x="0" y="0"/>
          <a:ext cx="0" cy="0"/>
          <a:chOff x="0" y="0"/>
          <a:chExt cx="0" cy="0"/>
        </a:xfrm>
      </p:grpSpPr>
      <p:sp>
        <p:nvSpPr>
          <p:cNvPr id="1566" name="Google Shape;1566;p8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8" name="Google Shape;1568;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9" name="Google Shape;1569;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70" name="Google Shape;1570;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71" name="Google Shape;1571;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2" name="Google Shape;1572;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3" name="Google Shape;1573;p8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4" name="Google Shape;1574;p8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8" name="Google Shape;1578;p8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9" name="Google Shape;1579;p8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80" name="Google Shape;1580;p8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81" name="Google Shape;1581;p8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82" name="Google Shape;1582;p8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3" name="Google Shape;1583;p8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4"/>
        <p:cNvGrpSpPr/>
        <p:nvPr/>
      </p:nvGrpSpPr>
      <p:grpSpPr>
        <a:xfrm>
          <a:off x="0" y="0"/>
          <a:ext cx="0" cy="0"/>
          <a:chOff x="0" y="0"/>
          <a:chExt cx="0" cy="0"/>
        </a:xfrm>
      </p:grpSpPr>
      <p:sp>
        <p:nvSpPr>
          <p:cNvPr id="1585" name="Google Shape;1585;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7" name="Google Shape;1587;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8" name="Google Shape;1588;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9" name="Google Shape;158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0" name="Google Shape;1590;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91" name="Google Shape;1591;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3" name="Google Shape;1593;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7" name="Google Shape;1597;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8" name="Google Shape;1598;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9" name="Google Shape;1599;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1" name="Google Shape;1601;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02" name="Google Shape;1602;p8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3" name="Google Shape;1603;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4" name="Google Shape;1604;p8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5" name="Google Shape;1605;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6"/>
        <p:cNvGrpSpPr/>
        <p:nvPr/>
      </p:nvGrpSpPr>
      <p:grpSpPr>
        <a:xfrm>
          <a:off x="0" y="0"/>
          <a:ext cx="0" cy="0"/>
          <a:chOff x="0" y="0"/>
          <a:chExt cx="0" cy="0"/>
        </a:xfrm>
      </p:grpSpPr>
      <p:sp>
        <p:nvSpPr>
          <p:cNvPr id="1607" name="Google Shape;1607;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9" name="Google Shape;160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10" name="Google Shape;161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11" name="Google Shape;161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2" name="Google Shape;161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3" name="Google Shape;161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5" name="Google Shape;161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9" name="Google Shape;161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0" name="Google Shape;162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1" name="Google Shape;162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3" name="Google Shape;1623;p8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4" name="Google Shape;1624;p8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5" name="Google Shape;1625;p8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6" name="Google Shape;1626;p8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7" name="Google Shape;1627;p8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8"/>
        <p:cNvGrpSpPr/>
        <p:nvPr/>
      </p:nvGrpSpPr>
      <p:grpSpPr>
        <a:xfrm>
          <a:off x="0" y="0"/>
          <a:ext cx="0" cy="0"/>
          <a:chOff x="0" y="0"/>
          <a:chExt cx="0" cy="0"/>
        </a:xfrm>
      </p:grpSpPr>
      <p:sp>
        <p:nvSpPr>
          <p:cNvPr id="1629" name="Google Shape;1629;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1" name="Google Shape;1631;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2" name="Google Shape;1632;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3" name="Google Shape;163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4" name="Google Shape;163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5" name="Google Shape;163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7" name="Google Shape;163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2" name="Google Shape;164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3" name="Google Shape;164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5" name="Google Shape;1645;p8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6" name="Google Shape;1646;p8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7" name="Google Shape;1647;p8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8" name="Google Shape;1648;p8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9" name="Google Shape;1649;p8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50"/>
        <p:cNvGrpSpPr/>
        <p:nvPr/>
      </p:nvGrpSpPr>
      <p:grpSpPr>
        <a:xfrm>
          <a:off x="0" y="0"/>
          <a:ext cx="0" cy="0"/>
          <a:chOff x="0" y="0"/>
          <a:chExt cx="0" cy="0"/>
        </a:xfrm>
      </p:grpSpPr>
      <p:sp>
        <p:nvSpPr>
          <p:cNvPr id="1651" name="Google Shape;1651;p8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3" name="Google Shape;165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4" name="Google Shape;165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5" name="Google Shape;165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6" name="Google Shape;165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7" name="Google Shape;165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8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8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4" name="Google Shape;1664;p8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5" name="Google Shape;1665;p8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7" name="Google Shape;1667;p8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8" name="Google Shape;1668;p8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9" name="Google Shape;1669;p8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70" name="Google Shape;1670;p8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71" name="Google Shape;1671;p8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72"/>
        <p:cNvGrpSpPr/>
        <p:nvPr/>
      </p:nvGrpSpPr>
      <p:grpSpPr>
        <a:xfrm>
          <a:off x="0" y="0"/>
          <a:ext cx="0" cy="0"/>
          <a:chOff x="0" y="0"/>
          <a:chExt cx="0" cy="0"/>
        </a:xfrm>
      </p:grpSpPr>
      <p:sp>
        <p:nvSpPr>
          <p:cNvPr id="1673" name="Google Shape;1673;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5" name="Google Shape;1675;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6" name="Google Shape;1676;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7" name="Google Shape;1677;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8" name="Google Shape;1678;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9" name="Google Shape;1679;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9" name="Google Shape;1689;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0" name="Google Shape;1690;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1" name="Google Shape;1691;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2" name="Google Shape;1692;p8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3" name="Google Shape;1693;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4" name="Google Shape;1694;p8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5" name="Google Shape;1695;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6" name="Google Shape;1696;p8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7"/>
        <p:cNvGrpSpPr/>
        <p:nvPr/>
      </p:nvGrpSpPr>
      <p:grpSpPr>
        <a:xfrm>
          <a:off x="0" y="0"/>
          <a:ext cx="0" cy="0"/>
          <a:chOff x="0" y="0"/>
          <a:chExt cx="0" cy="0"/>
        </a:xfrm>
      </p:grpSpPr>
      <p:sp>
        <p:nvSpPr>
          <p:cNvPr id="1698" name="Google Shape;1698;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0" name="Google Shape;1700;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01" name="Google Shape;1701;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2" name="Google Shape;1702;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3" name="Google Shape;1703;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4" name="Google Shape;1704;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3" name="Google Shape;1713;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4" name="Google Shape;1714;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5" name="Google Shape;1715;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6" name="Google Shape;1716;p9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7" name="Google Shape;1717;p9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8" name="Google Shape;1718;p9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9" name="Google Shape;1719;p9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20" name="Google Shape;1720;p9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21" name="Google Shape;1721;p9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22"/>
        <p:cNvGrpSpPr/>
        <p:nvPr/>
      </p:nvGrpSpPr>
      <p:grpSpPr>
        <a:xfrm>
          <a:off x="0" y="0"/>
          <a:ext cx="0" cy="0"/>
          <a:chOff x="0" y="0"/>
          <a:chExt cx="0" cy="0"/>
        </a:xfrm>
      </p:grpSpPr>
      <p:sp>
        <p:nvSpPr>
          <p:cNvPr id="1723" name="Google Shape;1723;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5" name="Google Shape;1725;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6" name="Google Shape;1726;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7" name="Google Shape;1727;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8" name="Google Shape;1728;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9" name="Google Shape;1729;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9" name="Google Shape;1739;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0" name="Google Shape;1740;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41" name="Google Shape;1741;p9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42" name="Google Shape;1742;p9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3" name="Google Shape;1743;p9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4" name="Google Shape;1744;p9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5" name="Google Shape;1745;p9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6" name="Google Shape;1746;p9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7"/>
        <p:cNvGrpSpPr/>
        <p:nvPr/>
      </p:nvGrpSpPr>
      <p:grpSpPr>
        <a:xfrm>
          <a:off x="0" y="0"/>
          <a:ext cx="0" cy="0"/>
          <a:chOff x="0" y="0"/>
          <a:chExt cx="0" cy="0"/>
        </a:xfrm>
      </p:grpSpPr>
      <p:sp>
        <p:nvSpPr>
          <p:cNvPr id="1748" name="Google Shape;1748;p9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0" name="Google Shape;1750;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1" name="Google Shape;1751;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2" name="Google Shape;1752;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3" name="Google Shape;1753;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4" name="Google Shape;1754;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9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9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4" name="Google Shape;1764;p9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5" name="Google Shape;1765;p9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6" name="Google Shape;1766;p9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7" name="Google Shape;1767;p9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8" name="Google Shape;1768;p9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9" name="Google Shape;1769;p9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70" name="Google Shape;1770;p9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71" name="Google Shape;1771;p9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72"/>
        <p:cNvGrpSpPr/>
        <p:nvPr/>
      </p:nvGrpSpPr>
      <p:grpSpPr>
        <a:xfrm>
          <a:off x="0" y="0"/>
          <a:ext cx="0" cy="0"/>
          <a:chOff x="0" y="0"/>
          <a:chExt cx="0" cy="0"/>
        </a:xfrm>
      </p:grpSpPr>
      <p:sp>
        <p:nvSpPr>
          <p:cNvPr id="1773" name="Google Shape;1773;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5" name="Google Shape;1775;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6" name="Google Shape;1776;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7" name="Google Shape;177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8" name="Google Shape;1778;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9" name="Google Shape;1779;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1" name="Google Shape;1791;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3" name="Google Shape;1793;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4" name="Google Shape;1794;p9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5" name="Google Shape;1795;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6" name="Google Shape;1796;p9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7" name="Google Shape;1797;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8" name="Google Shape;1798;p9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9" name="Google Shape;1799;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800"/>
        <p:cNvGrpSpPr/>
        <p:nvPr/>
      </p:nvGrpSpPr>
      <p:grpSpPr>
        <a:xfrm>
          <a:off x="0" y="0"/>
          <a:ext cx="0" cy="0"/>
          <a:chOff x="0" y="0"/>
          <a:chExt cx="0" cy="0"/>
        </a:xfrm>
      </p:grpSpPr>
      <p:sp>
        <p:nvSpPr>
          <p:cNvPr id="1801" name="Google Shape;1801;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3" name="Google Shape;1803;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4" name="Google Shape;1804;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5" name="Google Shape;1805;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6" name="Google Shape;1806;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7" name="Google Shape;1807;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5" name="Google Shape;1815;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7" name="Google Shape;1817;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9" name="Google Shape;1819;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21" name="Google Shape;1821;p9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22" name="Google Shape;1822;p9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3" name="Google Shape;1823;p9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4" name="Google Shape;1824;p9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5" name="Google Shape;1825;p9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6" name="Google Shape;1826;p9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7" name="Google Shape;1827;p9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8"/>
        <p:cNvGrpSpPr/>
        <p:nvPr/>
      </p:nvGrpSpPr>
      <p:grpSpPr>
        <a:xfrm>
          <a:off x="0" y="0"/>
          <a:ext cx="0" cy="0"/>
          <a:chOff x="0" y="0"/>
          <a:chExt cx="0" cy="0"/>
        </a:xfrm>
      </p:grpSpPr>
      <p:sp>
        <p:nvSpPr>
          <p:cNvPr id="1829" name="Google Shape;1829;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1" name="Google Shape;1831;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2" name="Google Shape;1832;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3" name="Google Shape;183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4" name="Google Shape;1834;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5" name="Google Shape;1835;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7" name="Google Shape;1847;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9" name="Google Shape;1849;p9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50" name="Google Shape;1850;p9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51" name="Google Shape;1851;p9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52" name="Google Shape;1852;p9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3" name="Google Shape;1853;p9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4" name="Google Shape;1854;p9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5" name="Google Shape;1855;p9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6"/>
        <p:cNvGrpSpPr/>
        <p:nvPr/>
      </p:nvGrpSpPr>
      <p:grpSpPr>
        <a:xfrm>
          <a:off x="0" y="0"/>
          <a:ext cx="0" cy="0"/>
          <a:chOff x="0" y="0"/>
          <a:chExt cx="0" cy="0"/>
        </a:xfrm>
      </p:grpSpPr>
      <p:sp>
        <p:nvSpPr>
          <p:cNvPr id="1857" name="Google Shape;1857;p9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9" name="Google Shape;1859;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0" name="Google Shape;1860;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1" name="Google Shape;186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2" name="Google Shape;1862;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3" name="Google Shape;1863;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9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9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5" name="Google Shape;1875;p9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9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7" name="Google Shape;1877;p9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8" name="Google Shape;1878;p9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9" name="Google Shape;1879;p9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80" name="Google Shape;1880;p9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81" name="Google Shape;1881;p9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82" name="Google Shape;1882;p9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3" name="Google Shape;1883;p9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4"/>
        <p:cNvGrpSpPr/>
        <p:nvPr/>
      </p:nvGrpSpPr>
      <p:grpSpPr>
        <a:xfrm>
          <a:off x="0" y="0"/>
          <a:ext cx="0" cy="0"/>
          <a:chOff x="0" y="0"/>
          <a:chExt cx="0" cy="0"/>
        </a:xfrm>
      </p:grpSpPr>
      <p:sp>
        <p:nvSpPr>
          <p:cNvPr id="1885" name="Google Shape;1885;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7" name="Google Shape;1887;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8" name="Google Shape;188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9" name="Google Shape;1889;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90" name="Google Shape;1890;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5" name="Google Shape;1905;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7" name="Google Shape;1907;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8" name="Google Shape;1908;p9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9" name="Google Shape;1909;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10" name="Google Shape;1910;p9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11" name="Google Shape;1911;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2" name="Google Shape;1912;p9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3" name="Google Shape;1913;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4" name="Google Shape;1914;p9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5"/>
        <p:cNvGrpSpPr/>
        <p:nvPr/>
      </p:nvGrpSpPr>
      <p:grpSpPr>
        <a:xfrm>
          <a:off x="0" y="0"/>
          <a:ext cx="0" cy="0"/>
          <a:chOff x="0" y="0"/>
          <a:chExt cx="0" cy="0"/>
        </a:xfrm>
      </p:grpSpPr>
      <p:sp>
        <p:nvSpPr>
          <p:cNvPr id="1916" name="Google Shape;1916;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8" name="Google Shape;1918;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9" name="Google Shape;1919;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20" name="Google Shape;1920;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21" name="Google Shape;1921;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6" name="Google Shape;1936;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8" name="Google Shape;1938;p9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9" name="Google Shape;1939;p9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40" name="Google Shape;1940;p9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41" name="Google Shape;1941;p9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42" name="Google Shape;1942;p9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3" name="Google Shape;1943;p9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4" name="Google Shape;1944;p9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5" name="Google Shape;1945;p9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6"/>
        <p:cNvGrpSpPr/>
        <p:nvPr/>
      </p:nvGrpSpPr>
      <p:grpSpPr>
        <a:xfrm>
          <a:off x="0" y="0"/>
          <a:ext cx="0" cy="0"/>
          <a:chOff x="0" y="0"/>
          <a:chExt cx="0" cy="0"/>
        </a:xfrm>
      </p:grpSpPr>
      <p:sp>
        <p:nvSpPr>
          <p:cNvPr id="1947" name="Google Shape;1947;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9" name="Google Shape;1949;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0" name="Google Shape;1950;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51" name="Google Shape;1951;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2" name="Google Shape;1952;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5" name="Google Shape;1965;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7" name="Google Shape;1967;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9" name="Google Shape;1969;p9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70" name="Google Shape;1970;p9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71" name="Google Shape;1971;p9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72" name="Google Shape;1972;p9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3" name="Google Shape;1973;p9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4" name="Google Shape;1974;p9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5" name="Google Shape;1975;p9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6" name="Google Shape;1976;p9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7"/>
        <p:cNvGrpSpPr/>
        <p:nvPr/>
      </p:nvGrpSpPr>
      <p:grpSpPr>
        <a:xfrm>
          <a:off x="0" y="0"/>
          <a:ext cx="0" cy="0"/>
          <a:chOff x="0" y="0"/>
          <a:chExt cx="0" cy="0"/>
        </a:xfrm>
      </p:grpSpPr>
      <p:sp>
        <p:nvSpPr>
          <p:cNvPr id="1978" name="Google Shape;1978;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0" name="Google Shape;1980;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81" name="Google Shape;198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82" name="Google Shape;1982;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3" name="Google Shape;1983;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10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10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0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10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10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10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0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10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0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6" name="Google Shape;1996;p10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8" name="Google Shape;1998;p10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0" name="Google Shape;2000;p10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01" name="Google Shape;2001;p10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02" name="Google Shape;2002;p10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3" name="Google Shape;2003;p10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4" name="Google Shape;2004;p10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5" name="Google Shape;2005;p10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6" name="Google Shape;2006;p10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7" name="Google Shape;2007;p10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8"/>
        <p:cNvGrpSpPr/>
        <p:nvPr/>
      </p:nvGrpSpPr>
      <p:grpSpPr>
        <a:xfrm>
          <a:off x="0" y="0"/>
          <a:ext cx="0" cy="0"/>
          <a:chOff x="0" y="0"/>
          <a:chExt cx="0" cy="0"/>
        </a:xfrm>
      </p:grpSpPr>
      <p:pic>
        <p:nvPicPr>
          <p:cNvPr id="2009" name="Google Shape;2009;p10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10" name="Google Shape;2010;p101"/>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1" name="Google Shape;201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3" name="Google Shape;2013;p10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4" name="Google Shape;2014;p101"/>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5" name="Google Shape;2015;p101"/>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theme" Target="../theme/theme2.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22"/>
        <p:cNvGrpSpPr/>
        <p:nvPr/>
      </p:nvGrpSpPr>
      <p:grpSpPr>
        <a:xfrm>
          <a:off x="0" y="0"/>
          <a:ext cx="0" cy="0"/>
          <a:chOff x="0" y="0"/>
          <a:chExt cx="0" cy="0"/>
        </a:xfrm>
      </p:grpSpPr>
      <p:sp>
        <p:nvSpPr>
          <p:cNvPr id="1023" name="Google Shape;1023;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 id="2147483750" r:id="rId51"/>
    <p:sldLayoutId id="2147483751"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splunk.com/en_us/software/user-behavior-analytics.html"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splunk.com/en_us/software/user-behavior-analytics.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ribbble.com/shots/2407734-ID-Theft"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edureka.co/blog/splunk-careers-big-data-jobs/"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26.xml"/><Relationship Id="rId1" Type="http://schemas.openxmlformats.org/officeDocument/2006/relationships/slideLayout" Target="../slideLayouts/slideLayout51.xml"/><Relationship Id="rId4" Type="http://schemas.openxmlformats.org/officeDocument/2006/relationships/image" Target="../media/image47.jp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splunk.com/en_us/software/enterprise-security.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hyperlink" Target="https://www.splunk.com/en_us/training/free-courses/splunk-fundamentals-1.html"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0.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10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SIEM Day 5</a:t>
            </a:r>
            <a:endParaRPr/>
          </a:p>
        </p:txBody>
      </p:sp>
      <p:sp>
        <p:nvSpPr>
          <p:cNvPr id="2041" name="Google Shape;2041;p107"/>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Splunk Enterprise Security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42" name="Google Shape;2042;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3F7"/>
        </a:solidFill>
        <a:effectLst/>
      </p:bgPr>
    </p:bg>
    <p:spTree>
      <p:nvGrpSpPr>
        <p:cNvPr id="1" name="Shape 2157"/>
        <p:cNvGrpSpPr/>
        <p:nvPr/>
      </p:nvGrpSpPr>
      <p:grpSpPr>
        <a:xfrm>
          <a:off x="0" y="0"/>
          <a:ext cx="0" cy="0"/>
          <a:chOff x="0" y="0"/>
          <a:chExt cx="0" cy="0"/>
        </a:xfrm>
      </p:grpSpPr>
      <p:sp>
        <p:nvSpPr>
          <p:cNvPr id="2158" name="Google Shape;2158;p116"/>
          <p:cNvSpPr/>
          <p:nvPr/>
        </p:nvSpPr>
        <p:spPr>
          <a:xfrm>
            <a:off x="457200" y="1183050"/>
            <a:ext cx="7267800" cy="629400"/>
          </a:xfrm>
          <a:prstGeom prst="roundRect">
            <a:avLst>
              <a:gd name="adj" fmla="val 16667"/>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User Behavior Analytics (UBA)</a:t>
            </a:r>
            <a:endParaRPr/>
          </a:p>
        </p:txBody>
      </p:sp>
      <p:sp>
        <p:nvSpPr>
          <p:cNvPr id="2160" name="Google Shape;2160;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UBA gathers information about typical user behaviors and creates baselines.</a:t>
            </a:r>
            <a:endParaRPr/>
          </a:p>
        </p:txBody>
      </p:sp>
      <p:sp>
        <p:nvSpPr>
          <p:cNvPr id="2161" name="Google Shape;2161;p116"/>
          <p:cNvSpPr txBox="1">
            <a:spLocks noGrp="1"/>
          </p:cNvSpPr>
          <p:nvPr>
            <p:ph type="body" idx="3"/>
          </p:nvPr>
        </p:nvSpPr>
        <p:spPr>
          <a:xfrm>
            <a:off x="1815925" y="1238975"/>
            <a:ext cx="5656800" cy="533700"/>
          </a:xfrm>
          <a:prstGeom prst="rect">
            <a:avLst/>
          </a:prstGeom>
        </p:spPr>
        <p:txBody>
          <a:bodyPr spcFirstLastPara="1" wrap="square" lIns="274300" tIns="45700" rIns="91425" bIns="91425" anchor="t" anchorCtr="0">
            <a:noAutofit/>
          </a:bodyPr>
          <a:lstStyle/>
          <a:p>
            <a:pPr marL="0" lvl="0" indent="0" algn="l" rtl="0">
              <a:spcBef>
                <a:spcPts val="0"/>
              </a:spcBef>
              <a:spcAft>
                <a:spcPts val="800"/>
              </a:spcAft>
              <a:buClr>
                <a:schemeClr val="dk1"/>
              </a:buClr>
              <a:buSzPts val="1100"/>
              <a:buFont typeface="Arial"/>
              <a:buNone/>
            </a:pPr>
            <a:r>
              <a:rPr lang="en">
                <a:latin typeface="Roboto Medium"/>
                <a:ea typeface="Roboto Medium"/>
                <a:cs typeface="Roboto Medium"/>
                <a:sym typeface="Roboto Medium"/>
              </a:rPr>
              <a:t>UBA can gather information on the servers and systems that a user accesses as well as when and how frequently they do so.</a:t>
            </a:r>
            <a:endParaRPr>
              <a:latin typeface="Roboto Medium"/>
              <a:ea typeface="Roboto Medium"/>
              <a:cs typeface="Roboto Medium"/>
              <a:sym typeface="Roboto Medium"/>
            </a:endParaRPr>
          </a:p>
        </p:txBody>
      </p:sp>
      <p:sp>
        <p:nvSpPr>
          <p:cNvPr id="2162" name="Google Shape;2162;p116"/>
          <p:cNvSpPr/>
          <p:nvPr/>
        </p:nvSpPr>
        <p:spPr>
          <a:xfrm>
            <a:off x="647238" y="1313250"/>
            <a:ext cx="1216500" cy="369000"/>
          </a:xfrm>
          <a:prstGeom prst="roundRect">
            <a:avLst>
              <a:gd name="adj" fmla="val 16667"/>
            </a:avLst>
          </a:prstGeom>
          <a:solidFill>
            <a:srgbClr val="39B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For example</a:t>
            </a:r>
            <a:endParaRPr b="1">
              <a:solidFill>
                <a:srgbClr val="FFFFFF"/>
              </a:solidFill>
            </a:endParaRPr>
          </a:p>
        </p:txBody>
      </p:sp>
      <p:sp>
        <p:nvSpPr>
          <p:cNvPr id="2163" name="Google Shape;2163;p116"/>
          <p:cNvSpPr txBox="1">
            <a:spLocks noGrp="1"/>
          </p:cNvSpPr>
          <p:nvPr>
            <p:ph type="body" idx="3"/>
          </p:nvPr>
        </p:nvSpPr>
        <p:spPr>
          <a:xfrm>
            <a:off x="175" y="2047050"/>
            <a:ext cx="3385200" cy="2775900"/>
          </a:xfrm>
          <a:prstGeom prst="rect">
            <a:avLst/>
          </a:prstGeom>
        </p:spPr>
        <p:txBody>
          <a:bodyPr spcFirstLastPara="1" wrap="square" lIns="457200" tIns="0" rIns="182875" bIns="91425" anchor="t" anchorCtr="0">
            <a:noAutofit/>
          </a:bodyPr>
          <a:lstStyle/>
          <a:p>
            <a:pPr marL="342900" lvl="0" indent="-203200" algn="l" rtl="0">
              <a:lnSpc>
                <a:spcPct val="110000"/>
              </a:lnSpc>
              <a:spcBef>
                <a:spcPts val="0"/>
              </a:spcBef>
              <a:spcAft>
                <a:spcPts val="0"/>
              </a:spcAft>
              <a:buClr>
                <a:srgbClr val="39B549"/>
              </a:buClr>
              <a:buSzPts val="1400"/>
              <a:buChar char="●"/>
            </a:pPr>
            <a:r>
              <a:rPr lang="en"/>
              <a:t>UBA then creates alerts when a user's activity deviates from their typical behavior.</a:t>
            </a:r>
            <a:endParaRPr/>
          </a:p>
          <a:p>
            <a:pPr marL="342900" lvl="0" indent="-203200" algn="l" rtl="0">
              <a:lnSpc>
                <a:spcPct val="110000"/>
              </a:lnSpc>
              <a:spcBef>
                <a:spcPts val="1000"/>
              </a:spcBef>
              <a:spcAft>
                <a:spcPts val="1000"/>
              </a:spcAft>
              <a:buClr>
                <a:srgbClr val="39B549"/>
              </a:buClr>
              <a:buSzPts val="1400"/>
              <a:buChar char="●"/>
            </a:pPr>
            <a:r>
              <a:rPr lang="en"/>
              <a:t>If they usually only log </a:t>
            </a:r>
            <a:br>
              <a:rPr lang="en"/>
            </a:br>
            <a:r>
              <a:rPr lang="en"/>
              <a:t>onto a server between </a:t>
            </a:r>
            <a:br>
              <a:rPr lang="en"/>
            </a:br>
            <a:r>
              <a:rPr lang="en"/>
              <a:t>9 a.m. and 5 p.m., Monday through Friday, UBA would create an alert if the user logged in on at 2 a.m. </a:t>
            </a:r>
            <a:br>
              <a:rPr lang="en"/>
            </a:br>
            <a:r>
              <a:rPr lang="en"/>
              <a:t>on a Saturday.</a:t>
            </a:r>
            <a:endParaRPr/>
          </a:p>
        </p:txBody>
      </p:sp>
      <p:sp>
        <p:nvSpPr>
          <p:cNvPr id="2164" name="Google Shape;2164;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(splunk.com)</a:t>
            </a:r>
            <a:endParaRPr/>
          </a:p>
        </p:txBody>
      </p:sp>
      <p:pic>
        <p:nvPicPr>
          <p:cNvPr id="2165" name="Google Shape;2165;p116"/>
          <p:cNvPicPr preferRelativeResize="0"/>
          <p:nvPr/>
        </p:nvPicPr>
        <p:blipFill rotWithShape="1">
          <a:blip r:embed="rId4">
            <a:alphaModFix/>
          </a:blip>
          <a:srcRect l="1057" r="1057"/>
          <a:stretch/>
        </p:blipFill>
        <p:spPr>
          <a:xfrm>
            <a:off x="3385453" y="2047050"/>
            <a:ext cx="5268496" cy="3308775"/>
          </a:xfrm>
          <a:prstGeom prst="rect">
            <a:avLst/>
          </a:prstGeom>
          <a:noFill/>
          <a:ln>
            <a:noFill/>
          </a:ln>
          <a:effectLst>
            <a:outerShdw blurRad="57150" dist="19050" dir="5400000" algn="bl" rotWithShape="0">
              <a:srgbClr val="000000">
                <a:alpha val="50000"/>
              </a:srgbClr>
            </a:outerShdw>
          </a:effectLst>
        </p:spPr>
      </p:pic>
      <p:sp>
        <p:nvSpPr>
          <p:cNvPr id="2166" name="Google Shape;2166;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pic>
        <p:nvPicPr>
          <p:cNvPr id="2171" name="Google Shape;2171;p117"/>
          <p:cNvPicPr preferRelativeResize="0"/>
          <p:nvPr/>
        </p:nvPicPr>
        <p:blipFill>
          <a:blip r:embed="rId3">
            <a:alphaModFix/>
          </a:blip>
          <a:stretch>
            <a:fillRect/>
          </a:stretch>
        </p:blipFill>
        <p:spPr>
          <a:xfrm>
            <a:off x="1268500" y="1600802"/>
            <a:ext cx="1049850" cy="1535976"/>
          </a:xfrm>
          <a:prstGeom prst="rect">
            <a:avLst/>
          </a:prstGeom>
          <a:noFill/>
          <a:ln>
            <a:noFill/>
          </a:ln>
        </p:spPr>
      </p:pic>
      <p:sp>
        <p:nvSpPr>
          <p:cNvPr id="2172" name="Google Shape;2172;p117"/>
          <p:cNvSpPr txBox="1"/>
          <p:nvPr/>
        </p:nvSpPr>
        <p:spPr>
          <a:xfrm>
            <a:off x="2625500" y="1515800"/>
            <a:ext cx="5692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Roboto"/>
                <a:ea typeface="Roboto"/>
                <a:cs typeface="Roboto"/>
                <a:sym typeface="Roboto"/>
              </a:rPr>
              <a:t>UEBA</a:t>
            </a:r>
            <a:r>
              <a:rPr lang="en" sz="2400">
                <a:latin typeface="Roboto"/>
                <a:ea typeface="Roboto"/>
                <a:cs typeface="Roboto"/>
                <a:sym typeface="Roboto"/>
              </a:rPr>
              <a:t> </a:t>
            </a:r>
            <a:r>
              <a:rPr lang="en" sz="2400">
                <a:latin typeface="Roboto Light"/>
                <a:ea typeface="Roboto Light"/>
                <a:cs typeface="Roboto Light"/>
                <a:sym typeface="Roboto Light"/>
              </a:rPr>
              <a:t>is a security monitoring tool </a:t>
            </a:r>
            <a:br>
              <a:rPr lang="en" sz="2400">
                <a:latin typeface="Roboto Light"/>
                <a:ea typeface="Roboto Light"/>
                <a:cs typeface="Roboto Light"/>
                <a:sym typeface="Roboto Light"/>
              </a:rPr>
            </a:br>
            <a:r>
              <a:rPr lang="en" sz="2400">
                <a:latin typeface="Roboto Light"/>
                <a:ea typeface="Roboto Light"/>
                <a:cs typeface="Roboto Light"/>
                <a:sym typeface="Roboto Light"/>
              </a:rPr>
              <a:t>similar to UBA, except it extends monitoring to other “entities,” such </a:t>
            </a:r>
            <a:br>
              <a:rPr lang="en" sz="2400">
                <a:latin typeface="Roboto Light"/>
                <a:ea typeface="Roboto Light"/>
                <a:cs typeface="Roboto Light"/>
                <a:sym typeface="Roboto Light"/>
              </a:rPr>
            </a:br>
            <a:r>
              <a:rPr lang="en" sz="2400">
                <a:latin typeface="Roboto Light"/>
                <a:ea typeface="Roboto Light"/>
                <a:cs typeface="Roboto Light"/>
                <a:sym typeface="Roboto Light"/>
              </a:rPr>
              <a:t>as routers, servers, and IoT devices.</a:t>
            </a:r>
            <a:endParaRPr sz="2400">
              <a:latin typeface="Roboto Light"/>
              <a:ea typeface="Roboto Light"/>
              <a:cs typeface="Roboto Light"/>
              <a:sym typeface="Roboto Light"/>
            </a:endParaRPr>
          </a:p>
        </p:txBody>
      </p:sp>
      <p:sp>
        <p:nvSpPr>
          <p:cNvPr id="2173" name="Google Shape;2173;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3F7"/>
        </a:solidFill>
        <a:effectLst/>
      </p:bgPr>
    </p:bg>
    <p:spTree>
      <p:nvGrpSpPr>
        <p:cNvPr id="1" name="Shape 2177"/>
        <p:cNvGrpSpPr/>
        <p:nvPr/>
      </p:nvGrpSpPr>
      <p:grpSpPr>
        <a:xfrm>
          <a:off x="0" y="0"/>
          <a:ext cx="0" cy="0"/>
          <a:chOff x="0" y="0"/>
          <a:chExt cx="0" cy="0"/>
        </a:xfrm>
      </p:grpSpPr>
      <p:sp>
        <p:nvSpPr>
          <p:cNvPr id="2178" name="Google Shape;2178;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and Entity Behavior Analytics (UEBA)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79" name="Google Shape;2179;p118"/>
          <p:cNvSpPr txBox="1">
            <a:spLocks noGrp="1"/>
          </p:cNvSpPr>
          <p:nvPr>
            <p:ph type="subTitle" idx="1"/>
          </p:nvPr>
        </p:nvSpPr>
        <p:spPr>
          <a:xfrm>
            <a:off x="0" y="675975"/>
            <a:ext cx="4435200" cy="1346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UEBA looks at typical user and entity behaviors and creates alerts when they display unusual activity.</a:t>
            </a:r>
            <a:endParaRPr/>
          </a:p>
          <a:p>
            <a:pPr marL="0" lvl="0" indent="0" algn="l" rtl="0">
              <a:spcBef>
                <a:spcPts val="0"/>
              </a:spcBef>
              <a:spcAft>
                <a:spcPts val="0"/>
              </a:spcAft>
              <a:buNone/>
            </a:pPr>
            <a:endParaRPr/>
          </a:p>
        </p:txBody>
      </p:sp>
      <p:sp>
        <p:nvSpPr>
          <p:cNvPr id="2180" name="Google Shape;2180;p1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(splunk.com)</a:t>
            </a:r>
            <a:endParaRPr/>
          </a:p>
        </p:txBody>
      </p:sp>
      <p:pic>
        <p:nvPicPr>
          <p:cNvPr id="2181" name="Google Shape;2181;p118"/>
          <p:cNvPicPr preferRelativeResize="0"/>
          <p:nvPr/>
        </p:nvPicPr>
        <p:blipFill rotWithShape="1">
          <a:blip r:embed="rId4">
            <a:alphaModFix/>
          </a:blip>
          <a:srcRect/>
          <a:stretch/>
        </p:blipFill>
        <p:spPr>
          <a:xfrm>
            <a:off x="3442084" y="870500"/>
            <a:ext cx="5451091" cy="3879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pic>
        <p:nvPicPr>
          <p:cNvPr id="2186" name="Google Shape;2186;p119"/>
          <p:cNvPicPr preferRelativeResize="0"/>
          <p:nvPr/>
        </p:nvPicPr>
        <p:blipFill>
          <a:blip r:embed="rId3">
            <a:alphaModFix/>
          </a:blip>
          <a:stretch>
            <a:fillRect/>
          </a:stretch>
        </p:blipFill>
        <p:spPr>
          <a:xfrm>
            <a:off x="1268500" y="1600802"/>
            <a:ext cx="1049850" cy="1535976"/>
          </a:xfrm>
          <a:prstGeom prst="rect">
            <a:avLst/>
          </a:prstGeom>
          <a:noFill/>
          <a:ln>
            <a:noFill/>
          </a:ln>
        </p:spPr>
      </p:pic>
      <p:sp>
        <p:nvSpPr>
          <p:cNvPr id="2187" name="Google Shape;2187;p119"/>
          <p:cNvSpPr txBox="1"/>
          <p:nvPr/>
        </p:nvSpPr>
        <p:spPr>
          <a:xfrm>
            <a:off x="2625500" y="1515800"/>
            <a:ext cx="5692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Roboto"/>
                <a:ea typeface="Roboto"/>
                <a:cs typeface="Roboto"/>
                <a:sym typeface="Roboto"/>
              </a:rPr>
              <a:t>SOAR</a:t>
            </a:r>
            <a:r>
              <a:rPr lang="en" sz="2400">
                <a:latin typeface="Roboto"/>
                <a:ea typeface="Roboto"/>
                <a:cs typeface="Roboto"/>
                <a:sym typeface="Roboto"/>
              </a:rPr>
              <a:t> </a:t>
            </a:r>
            <a:r>
              <a:rPr lang="en" sz="2400">
                <a:latin typeface="Roboto Light"/>
                <a:ea typeface="Roboto Light"/>
                <a:cs typeface="Roboto Light"/>
                <a:sym typeface="Roboto Light"/>
              </a:rPr>
              <a:t>is like a SIEM that automates security processes and responds to security incidents.</a:t>
            </a:r>
            <a:endParaRPr sz="2400">
              <a:latin typeface="Roboto Light"/>
              <a:ea typeface="Roboto Light"/>
              <a:cs typeface="Roboto Light"/>
              <a:sym typeface="Roboto Light"/>
            </a:endParaRPr>
          </a:p>
        </p:txBody>
      </p:sp>
      <p:sp>
        <p:nvSpPr>
          <p:cNvPr id="2188" name="Google Shape;2188;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3F7"/>
        </a:solidFill>
        <a:effectLst/>
      </p:bgPr>
    </p:bg>
    <p:spTree>
      <p:nvGrpSpPr>
        <p:cNvPr id="1" name="Shape 2192"/>
        <p:cNvGrpSpPr/>
        <p:nvPr/>
      </p:nvGrpSpPr>
      <p:grpSpPr>
        <a:xfrm>
          <a:off x="0" y="0"/>
          <a:ext cx="0" cy="0"/>
          <a:chOff x="0" y="0"/>
          <a:chExt cx="0" cy="0"/>
        </a:xfrm>
      </p:grpSpPr>
      <p:sp>
        <p:nvSpPr>
          <p:cNvPr id="2193" name="Google Shape;2193;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Security Orchestration, Automation, and Response (SOAR)</a:t>
            </a:r>
            <a:endParaRPr/>
          </a:p>
        </p:txBody>
      </p:sp>
      <p:sp>
        <p:nvSpPr>
          <p:cNvPr id="2194" name="Google Shape;2194;p120"/>
          <p:cNvSpPr txBox="1">
            <a:spLocks noGrp="1"/>
          </p:cNvSpPr>
          <p:nvPr>
            <p:ph type="subTitle" idx="1"/>
          </p:nvPr>
        </p:nvSpPr>
        <p:spPr>
          <a:xfrm>
            <a:off x="5386600" y="894850"/>
            <a:ext cx="2910600" cy="8358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Examples of </a:t>
            </a:r>
            <a:r>
              <a:rPr lang="en" b="1"/>
              <a:t>responding to security incidents</a:t>
            </a:r>
            <a:r>
              <a:rPr lang="en"/>
              <a:t> include:</a:t>
            </a:r>
            <a:endParaRPr/>
          </a:p>
        </p:txBody>
      </p:sp>
      <p:sp>
        <p:nvSpPr>
          <p:cNvPr id="2195" name="Google Shape;2195;p120"/>
          <p:cNvSpPr/>
          <p:nvPr/>
        </p:nvSpPr>
        <p:spPr>
          <a:xfrm>
            <a:off x="5653549" y="2433413"/>
            <a:ext cx="2633400" cy="685200"/>
          </a:xfrm>
          <a:prstGeom prst="roundRect">
            <a:avLst>
              <a:gd name="adj" fmla="val 10369"/>
            </a:avLst>
          </a:prstGeom>
          <a:solidFill>
            <a:srgbClr val="FFFFFF"/>
          </a:solidFill>
          <a:ln w="28575" cap="flat" cmpd="sng">
            <a:solidFill>
              <a:srgbClr val="05C954"/>
            </a:solidFill>
            <a:prstDash val="solid"/>
            <a:round/>
            <a:headEnd type="none" w="sm" len="sm"/>
            <a:tailEnd type="none" w="sm" len="sm"/>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Launching security investigations.</a:t>
            </a:r>
            <a:endParaRPr sz="2400">
              <a:latin typeface="Roboto"/>
              <a:ea typeface="Roboto"/>
              <a:cs typeface="Roboto"/>
              <a:sym typeface="Roboto"/>
            </a:endParaRPr>
          </a:p>
        </p:txBody>
      </p:sp>
      <p:pic>
        <p:nvPicPr>
          <p:cNvPr id="2196" name="Google Shape;2196;p120"/>
          <p:cNvPicPr preferRelativeResize="0"/>
          <p:nvPr/>
        </p:nvPicPr>
        <p:blipFill>
          <a:blip r:embed="rId3">
            <a:alphaModFix/>
          </a:blip>
          <a:stretch>
            <a:fillRect/>
          </a:stretch>
        </p:blipFill>
        <p:spPr>
          <a:xfrm rot="5400000">
            <a:off x="6651400" y="637850"/>
            <a:ext cx="381000" cy="2464150"/>
          </a:xfrm>
          <a:prstGeom prst="rect">
            <a:avLst/>
          </a:prstGeom>
          <a:noFill/>
          <a:ln>
            <a:noFill/>
          </a:ln>
        </p:spPr>
      </p:pic>
      <p:pic>
        <p:nvPicPr>
          <p:cNvPr id="2197" name="Google Shape;2197;p120"/>
          <p:cNvPicPr preferRelativeResize="0"/>
          <p:nvPr/>
        </p:nvPicPr>
        <p:blipFill>
          <a:blip r:embed="rId4">
            <a:alphaModFix/>
          </a:blip>
          <a:stretch>
            <a:fillRect/>
          </a:stretch>
        </p:blipFill>
        <p:spPr>
          <a:xfrm>
            <a:off x="5287700" y="2320400"/>
            <a:ext cx="806650" cy="911225"/>
          </a:xfrm>
          <a:prstGeom prst="rect">
            <a:avLst/>
          </a:prstGeom>
          <a:noFill/>
          <a:ln>
            <a:noFill/>
          </a:ln>
        </p:spPr>
      </p:pic>
      <p:sp>
        <p:nvSpPr>
          <p:cNvPr id="2198" name="Google Shape;2198;p120"/>
          <p:cNvSpPr/>
          <p:nvPr/>
        </p:nvSpPr>
        <p:spPr>
          <a:xfrm>
            <a:off x="5653549" y="3547763"/>
            <a:ext cx="2633400" cy="685200"/>
          </a:xfrm>
          <a:prstGeom prst="roundRect">
            <a:avLst>
              <a:gd name="adj" fmla="val 10369"/>
            </a:avLst>
          </a:prstGeom>
          <a:solidFill>
            <a:srgbClr val="FFFFFF"/>
          </a:solidFill>
          <a:ln w="28575" cap="flat" cmpd="sng">
            <a:solidFill>
              <a:srgbClr val="05C954"/>
            </a:solidFill>
            <a:prstDash val="solid"/>
            <a:round/>
            <a:headEnd type="none" w="sm" len="sm"/>
            <a:tailEnd type="none" w="sm" len="sm"/>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Threat mitigation.</a:t>
            </a:r>
            <a:endParaRPr sz="1600">
              <a:solidFill>
                <a:schemeClr val="dk1"/>
              </a:solidFill>
              <a:latin typeface="Roboto"/>
              <a:ea typeface="Roboto"/>
              <a:cs typeface="Roboto"/>
              <a:sym typeface="Roboto"/>
            </a:endParaRPr>
          </a:p>
        </p:txBody>
      </p:sp>
      <p:pic>
        <p:nvPicPr>
          <p:cNvPr id="2199" name="Google Shape;2199;p120"/>
          <p:cNvPicPr preferRelativeResize="0"/>
          <p:nvPr/>
        </p:nvPicPr>
        <p:blipFill>
          <a:blip r:embed="rId4">
            <a:alphaModFix/>
          </a:blip>
          <a:stretch>
            <a:fillRect/>
          </a:stretch>
        </p:blipFill>
        <p:spPr>
          <a:xfrm>
            <a:off x="5287700" y="3434750"/>
            <a:ext cx="806650" cy="911225"/>
          </a:xfrm>
          <a:prstGeom prst="rect">
            <a:avLst/>
          </a:prstGeom>
          <a:noFill/>
          <a:ln>
            <a:noFill/>
          </a:ln>
        </p:spPr>
      </p:pic>
      <p:sp>
        <p:nvSpPr>
          <p:cNvPr id="2200" name="Google Shape;2200;p120"/>
          <p:cNvSpPr txBox="1">
            <a:spLocks noGrp="1"/>
          </p:cNvSpPr>
          <p:nvPr>
            <p:ph type="subTitle" idx="1"/>
          </p:nvPr>
        </p:nvSpPr>
        <p:spPr>
          <a:xfrm>
            <a:off x="1042675" y="894850"/>
            <a:ext cx="2807100" cy="8358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solidFill>
                  <a:schemeClr val="dk1"/>
                </a:solidFill>
              </a:rPr>
              <a:t>Examples of </a:t>
            </a:r>
            <a:r>
              <a:rPr lang="en" b="1">
                <a:solidFill>
                  <a:schemeClr val="dk1"/>
                </a:solidFill>
              </a:rPr>
              <a:t>automating </a:t>
            </a:r>
            <a:br>
              <a:rPr lang="en" b="1">
                <a:solidFill>
                  <a:schemeClr val="dk1"/>
                </a:solidFill>
              </a:rPr>
            </a:br>
            <a:r>
              <a:rPr lang="en" b="1">
                <a:solidFill>
                  <a:schemeClr val="dk1"/>
                </a:solidFill>
              </a:rPr>
              <a:t>security processes</a:t>
            </a:r>
            <a:r>
              <a:rPr lang="en">
                <a:solidFill>
                  <a:schemeClr val="dk1"/>
                </a:solidFill>
              </a:rPr>
              <a:t> include:</a:t>
            </a:r>
            <a:endParaRPr>
              <a:solidFill>
                <a:schemeClr val="dk1"/>
              </a:solidFill>
            </a:endParaRPr>
          </a:p>
          <a:p>
            <a:pPr marL="0" lvl="0" indent="0" algn="ctr" rtl="0">
              <a:spcBef>
                <a:spcPts val="0"/>
              </a:spcBef>
              <a:spcAft>
                <a:spcPts val="0"/>
              </a:spcAft>
              <a:buNone/>
            </a:pPr>
            <a:endParaRPr/>
          </a:p>
        </p:txBody>
      </p:sp>
      <p:sp>
        <p:nvSpPr>
          <p:cNvPr id="2201" name="Google Shape;2201;p120"/>
          <p:cNvSpPr/>
          <p:nvPr/>
        </p:nvSpPr>
        <p:spPr>
          <a:xfrm>
            <a:off x="1257874" y="2433413"/>
            <a:ext cx="2633400" cy="685200"/>
          </a:xfrm>
          <a:prstGeom prst="roundRect">
            <a:avLst>
              <a:gd name="adj" fmla="val 10369"/>
            </a:avLst>
          </a:prstGeom>
          <a:solidFill>
            <a:srgbClr val="FFFFFF"/>
          </a:solidFill>
          <a:ln w="28575" cap="flat" cmpd="sng">
            <a:solidFill>
              <a:srgbClr val="05C954"/>
            </a:solidFill>
            <a:prstDash val="solid"/>
            <a:round/>
            <a:headEnd type="none" w="sm" len="sm"/>
            <a:tailEnd type="none" w="sm" len="sm"/>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Creating logs.</a:t>
            </a:r>
            <a:endParaRPr sz="1600">
              <a:solidFill>
                <a:schemeClr val="dk1"/>
              </a:solidFill>
              <a:latin typeface="Roboto"/>
              <a:ea typeface="Roboto"/>
              <a:cs typeface="Roboto"/>
              <a:sym typeface="Roboto"/>
            </a:endParaRPr>
          </a:p>
        </p:txBody>
      </p:sp>
      <p:pic>
        <p:nvPicPr>
          <p:cNvPr id="2202" name="Google Shape;2202;p120"/>
          <p:cNvPicPr preferRelativeResize="0"/>
          <p:nvPr/>
        </p:nvPicPr>
        <p:blipFill>
          <a:blip r:embed="rId3">
            <a:alphaModFix/>
          </a:blip>
          <a:stretch>
            <a:fillRect/>
          </a:stretch>
        </p:blipFill>
        <p:spPr>
          <a:xfrm rot="5400000">
            <a:off x="2255725" y="637850"/>
            <a:ext cx="381000" cy="2464150"/>
          </a:xfrm>
          <a:prstGeom prst="rect">
            <a:avLst/>
          </a:prstGeom>
          <a:noFill/>
          <a:ln>
            <a:noFill/>
          </a:ln>
        </p:spPr>
      </p:pic>
      <p:pic>
        <p:nvPicPr>
          <p:cNvPr id="2203" name="Google Shape;2203;p120"/>
          <p:cNvPicPr preferRelativeResize="0"/>
          <p:nvPr/>
        </p:nvPicPr>
        <p:blipFill>
          <a:blip r:embed="rId4">
            <a:alphaModFix/>
          </a:blip>
          <a:stretch>
            <a:fillRect/>
          </a:stretch>
        </p:blipFill>
        <p:spPr>
          <a:xfrm>
            <a:off x="892025" y="2320400"/>
            <a:ext cx="806650" cy="911225"/>
          </a:xfrm>
          <a:prstGeom prst="rect">
            <a:avLst/>
          </a:prstGeom>
          <a:noFill/>
          <a:ln>
            <a:noFill/>
          </a:ln>
        </p:spPr>
      </p:pic>
      <p:sp>
        <p:nvSpPr>
          <p:cNvPr id="2204" name="Google Shape;2204;p120"/>
          <p:cNvSpPr/>
          <p:nvPr/>
        </p:nvSpPr>
        <p:spPr>
          <a:xfrm>
            <a:off x="1257874" y="3547763"/>
            <a:ext cx="2633400" cy="685200"/>
          </a:xfrm>
          <a:prstGeom prst="roundRect">
            <a:avLst>
              <a:gd name="adj" fmla="val 10369"/>
            </a:avLst>
          </a:prstGeom>
          <a:solidFill>
            <a:srgbClr val="FFFFFF"/>
          </a:solidFill>
          <a:ln w="28575" cap="flat" cmpd="sng">
            <a:solidFill>
              <a:srgbClr val="05C954"/>
            </a:solidFill>
            <a:prstDash val="solid"/>
            <a:round/>
            <a:headEnd type="none" w="sm" len="sm"/>
            <a:tailEnd type="none" w="sm" len="sm"/>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Assigning priorities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to security incidents.</a:t>
            </a:r>
            <a:endParaRPr sz="1600">
              <a:solidFill>
                <a:schemeClr val="dk1"/>
              </a:solidFill>
              <a:latin typeface="Roboto"/>
              <a:ea typeface="Roboto"/>
              <a:cs typeface="Roboto"/>
              <a:sym typeface="Roboto"/>
            </a:endParaRPr>
          </a:p>
        </p:txBody>
      </p:sp>
      <p:pic>
        <p:nvPicPr>
          <p:cNvPr id="2205" name="Google Shape;2205;p120"/>
          <p:cNvPicPr preferRelativeResize="0"/>
          <p:nvPr/>
        </p:nvPicPr>
        <p:blipFill>
          <a:blip r:embed="rId4">
            <a:alphaModFix/>
          </a:blip>
          <a:stretch>
            <a:fillRect/>
          </a:stretch>
        </p:blipFill>
        <p:spPr>
          <a:xfrm>
            <a:off x="892025" y="3434750"/>
            <a:ext cx="806650" cy="911225"/>
          </a:xfrm>
          <a:prstGeom prst="rect">
            <a:avLst/>
          </a:prstGeom>
          <a:noFill/>
          <a:ln>
            <a:noFill/>
          </a:ln>
        </p:spPr>
      </p:pic>
      <p:pic>
        <p:nvPicPr>
          <p:cNvPr id="2206" name="Google Shape;2206;p120"/>
          <p:cNvPicPr preferRelativeResize="0"/>
          <p:nvPr/>
        </p:nvPicPr>
        <p:blipFill>
          <a:blip r:embed="rId5">
            <a:alphaModFix amt="39000"/>
          </a:blip>
          <a:stretch>
            <a:fillRect/>
          </a:stretch>
        </p:blipFill>
        <p:spPr>
          <a:xfrm>
            <a:off x="4526100" y="817375"/>
            <a:ext cx="292975" cy="38867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121"/>
          <p:cNvPicPr preferRelativeResize="0"/>
          <p:nvPr/>
        </p:nvPicPr>
        <p:blipFill>
          <a:blip r:embed="rId3">
            <a:alphaModFix/>
          </a:blip>
          <a:stretch>
            <a:fillRect/>
          </a:stretch>
        </p:blipFill>
        <p:spPr>
          <a:xfrm>
            <a:off x="0" y="0"/>
            <a:ext cx="9144000" cy="5143505"/>
          </a:xfrm>
          <a:prstGeom prst="rect">
            <a:avLst/>
          </a:prstGeom>
          <a:noFill/>
          <a:ln>
            <a:noFill/>
          </a:ln>
        </p:spPr>
      </p:pic>
      <p:sp>
        <p:nvSpPr>
          <p:cNvPr id="2212" name="Google Shape;2212;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15</a:t>
            </a:fld>
            <a:endParaRPr sz="600">
              <a:solidFill>
                <a:srgbClr val="FFFFFF"/>
              </a:solidFill>
            </a:endParaRPr>
          </a:p>
        </p:txBody>
      </p:sp>
      <p:sp>
        <p:nvSpPr>
          <p:cNvPr id="2213" name="Google Shape;2213;p121"/>
          <p:cNvSpPr txBox="1">
            <a:spLocks noGrp="1"/>
          </p:cNvSpPr>
          <p:nvPr>
            <p:ph type="title"/>
          </p:nvPr>
        </p:nvSpPr>
        <p:spPr>
          <a:xfrm>
            <a:off x="3600775" y="1388400"/>
            <a:ext cx="5543100" cy="28701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solidFill>
                  <a:srgbClr val="FFF2CC"/>
                </a:solidFill>
                <a:latin typeface="Roboto"/>
                <a:ea typeface="Roboto"/>
                <a:cs typeface="Roboto"/>
                <a:sym typeface="Roboto"/>
              </a:rPr>
              <a:t>Similar to a SIEM, SOAR </a:t>
            </a:r>
            <a:br>
              <a:rPr lang="en" sz="2600">
                <a:solidFill>
                  <a:srgbClr val="FFF2CC"/>
                </a:solidFill>
                <a:latin typeface="Roboto"/>
                <a:ea typeface="Roboto"/>
                <a:cs typeface="Roboto"/>
                <a:sym typeface="Roboto"/>
              </a:rPr>
            </a:br>
            <a:r>
              <a:rPr lang="en" sz="2600">
                <a:solidFill>
                  <a:srgbClr val="FFF2CC"/>
                </a:solidFill>
                <a:latin typeface="Roboto"/>
                <a:ea typeface="Roboto"/>
                <a:cs typeface="Roboto"/>
                <a:sym typeface="Roboto"/>
              </a:rPr>
              <a:t>gathers machine data from multiple entities and analyzes the data for security events.</a:t>
            </a:r>
            <a:endParaRPr>
              <a:solidFill>
                <a:srgbClr val="FFF2CC"/>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17"/>
        <p:cNvGrpSpPr/>
        <p:nvPr/>
      </p:nvGrpSpPr>
      <p:grpSpPr>
        <a:xfrm>
          <a:off x="0" y="0"/>
          <a:ext cx="0" cy="0"/>
          <a:chOff x="0" y="0"/>
          <a:chExt cx="0" cy="0"/>
        </a:xfrm>
      </p:grpSpPr>
      <p:sp>
        <p:nvSpPr>
          <p:cNvPr id="2218" name="Google Shape;2218;p122"/>
          <p:cNvSpPr/>
          <p:nvPr/>
        </p:nvSpPr>
        <p:spPr>
          <a:xfrm>
            <a:off x="164900" y="4662750"/>
            <a:ext cx="4351200" cy="293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22"/>
          <p:cNvSpPr/>
          <p:nvPr/>
        </p:nvSpPr>
        <p:spPr>
          <a:xfrm>
            <a:off x="164900" y="531325"/>
            <a:ext cx="4351200" cy="293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
        <p:nvSpPr>
          <p:cNvPr id="2221" name="Google Shape;2221;p122"/>
          <p:cNvSpPr txBox="1">
            <a:spLocks noGrp="1"/>
          </p:cNvSpPr>
          <p:nvPr>
            <p:ph type="title"/>
          </p:nvPr>
        </p:nvSpPr>
        <p:spPr>
          <a:xfrm>
            <a:off x="-12300" y="1209200"/>
            <a:ext cx="4351200" cy="2619000"/>
          </a:xfrm>
          <a:prstGeom prst="rect">
            <a:avLst/>
          </a:prstGeom>
        </p:spPr>
        <p:txBody>
          <a:bodyPr spcFirstLastPara="1" wrap="square" lIns="548625" tIns="91425" rIns="91425" bIns="91425" anchor="t" anchorCtr="0">
            <a:noAutofit/>
          </a:bodyPr>
          <a:lstStyle/>
          <a:p>
            <a:pPr marL="0" lvl="0" indent="0" algn="l" rtl="0">
              <a:lnSpc>
                <a:spcPct val="105000"/>
              </a:lnSpc>
              <a:spcBef>
                <a:spcPts val="0"/>
              </a:spcBef>
              <a:spcAft>
                <a:spcPts val="0"/>
              </a:spcAft>
              <a:buNone/>
            </a:pPr>
            <a:r>
              <a:rPr lang="en">
                <a:latin typeface="Roboto Light"/>
                <a:ea typeface="Roboto Light"/>
                <a:cs typeface="Roboto Light"/>
                <a:sym typeface="Roboto Light"/>
              </a:rPr>
              <a:t>SOAR uses playbooks </a:t>
            </a:r>
            <a:br>
              <a:rPr lang="en">
                <a:latin typeface="Roboto Light"/>
                <a:ea typeface="Roboto Light"/>
                <a:cs typeface="Roboto Light"/>
                <a:sym typeface="Roboto Light"/>
              </a:rPr>
            </a:br>
            <a:r>
              <a:rPr lang="en">
                <a:latin typeface="Roboto Light"/>
                <a:ea typeface="Roboto Light"/>
                <a:cs typeface="Roboto Light"/>
                <a:sym typeface="Roboto Light"/>
              </a:rPr>
              <a:t>that detail the processes and response actions </a:t>
            </a:r>
            <a:br>
              <a:rPr lang="en">
                <a:latin typeface="Roboto Light"/>
                <a:ea typeface="Roboto Light"/>
                <a:cs typeface="Roboto Light"/>
                <a:sym typeface="Roboto Light"/>
              </a:rPr>
            </a:br>
            <a:r>
              <a:rPr lang="en">
                <a:latin typeface="Roboto Light"/>
                <a:ea typeface="Roboto Light"/>
                <a:cs typeface="Roboto Light"/>
                <a:sym typeface="Roboto Light"/>
              </a:rPr>
              <a:t>for specific event.</a:t>
            </a:r>
            <a:endParaRPr>
              <a:latin typeface="Roboto Light"/>
              <a:ea typeface="Roboto Light"/>
              <a:cs typeface="Roboto Light"/>
              <a:sym typeface="Roboto Light"/>
            </a:endParaRPr>
          </a:p>
          <a:p>
            <a:pPr marL="0" lvl="0" indent="0" algn="l" rtl="0">
              <a:lnSpc>
                <a:spcPct val="105000"/>
              </a:lnSpc>
              <a:spcBef>
                <a:spcPts val="2000"/>
              </a:spcBef>
              <a:spcAft>
                <a:spcPts val="1000"/>
              </a:spcAft>
              <a:buNone/>
            </a:pPr>
            <a:r>
              <a:rPr lang="en" sz="1600" i="1">
                <a:latin typeface="Roboto Light"/>
                <a:ea typeface="Roboto Light"/>
                <a:cs typeface="Roboto Light"/>
                <a:sym typeface="Roboto Light"/>
              </a:rPr>
              <a:t>For example, an organization can </a:t>
            </a:r>
            <a:br>
              <a:rPr lang="en" sz="1600" i="1">
                <a:latin typeface="Roboto Light"/>
                <a:ea typeface="Roboto Light"/>
                <a:cs typeface="Roboto Light"/>
                <a:sym typeface="Roboto Light"/>
              </a:rPr>
            </a:br>
            <a:r>
              <a:rPr lang="en" sz="1600" i="1">
                <a:latin typeface="Roboto Light"/>
                <a:ea typeface="Roboto Light"/>
                <a:cs typeface="Roboto Light"/>
                <a:sym typeface="Roboto Light"/>
              </a:rPr>
              <a:t>design a playbook to automate </a:t>
            </a:r>
            <a:br>
              <a:rPr lang="en" sz="1600" i="1">
                <a:latin typeface="Roboto Light"/>
                <a:ea typeface="Roboto Light"/>
                <a:cs typeface="Roboto Light"/>
                <a:sym typeface="Roboto Light"/>
              </a:rPr>
            </a:br>
            <a:r>
              <a:rPr lang="en" sz="1600" i="1">
                <a:latin typeface="Roboto Light"/>
                <a:ea typeface="Roboto Light"/>
                <a:cs typeface="Roboto Light"/>
                <a:sym typeface="Roboto Light"/>
              </a:rPr>
              <a:t>responses to phishing incidents.</a:t>
            </a:r>
            <a:endParaRPr sz="1600" i="1">
              <a:latin typeface="Roboto Light"/>
              <a:ea typeface="Roboto Light"/>
              <a:cs typeface="Roboto Light"/>
              <a:sym typeface="Roboto Light"/>
            </a:endParaRPr>
          </a:p>
        </p:txBody>
      </p:sp>
      <p:sp>
        <p:nvSpPr>
          <p:cNvPr id="2222" name="Google Shape;2222;p122"/>
          <p:cNvSpPr txBox="1">
            <a:spLocks noGrp="1"/>
          </p:cNvSpPr>
          <p:nvPr>
            <p:ph type="subTitle" idx="2"/>
          </p:nvPr>
        </p:nvSpPr>
        <p:spPr>
          <a:xfrm>
            <a:off x="0" y="489660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(Source)</a:t>
            </a:r>
            <a:endParaRPr/>
          </a:p>
        </p:txBody>
      </p:sp>
      <p:pic>
        <p:nvPicPr>
          <p:cNvPr id="2223" name="Google Shape;2223;p122"/>
          <p:cNvPicPr preferRelativeResize="0"/>
          <p:nvPr/>
        </p:nvPicPr>
        <p:blipFill rotWithShape="1">
          <a:blip r:embed="rId4">
            <a:alphaModFix/>
          </a:blip>
          <a:srcRect l="22454" t="10303" r="21410" b="9574"/>
          <a:stretch/>
        </p:blipFill>
        <p:spPr>
          <a:xfrm>
            <a:off x="4338900" y="0"/>
            <a:ext cx="4805100" cy="5143500"/>
          </a:xfrm>
          <a:prstGeom prst="rect">
            <a:avLst/>
          </a:prstGeom>
          <a:noFill/>
          <a:ln>
            <a:noFill/>
          </a:ln>
        </p:spPr>
      </p:pic>
      <p:sp>
        <p:nvSpPr>
          <p:cNvPr id="2224" name="Google Shape;2224;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28"/>
        <p:cNvGrpSpPr/>
        <p:nvPr/>
      </p:nvGrpSpPr>
      <p:grpSpPr>
        <a:xfrm>
          <a:off x="0" y="0"/>
          <a:ext cx="0" cy="0"/>
          <a:chOff x="0" y="0"/>
          <a:chExt cx="0" cy="0"/>
        </a:xfrm>
      </p:grpSpPr>
      <p:cxnSp>
        <p:nvCxnSpPr>
          <p:cNvPr id="2229" name="Google Shape;2229;p123"/>
          <p:cNvCxnSpPr/>
          <p:nvPr/>
        </p:nvCxnSpPr>
        <p:spPr>
          <a:xfrm rot="10800000">
            <a:off x="620850"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0" name="Google Shape;2230;p123"/>
          <p:cNvCxnSpPr/>
          <p:nvPr/>
        </p:nvCxnSpPr>
        <p:spPr>
          <a:xfrm rot="10800000">
            <a:off x="1530557"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1" name="Google Shape;2231;p123"/>
          <p:cNvCxnSpPr/>
          <p:nvPr/>
        </p:nvCxnSpPr>
        <p:spPr>
          <a:xfrm rot="10800000">
            <a:off x="2440264" y="3316950"/>
            <a:ext cx="0" cy="385800"/>
          </a:xfrm>
          <a:prstGeom prst="straightConnector1">
            <a:avLst/>
          </a:prstGeom>
          <a:noFill/>
          <a:ln w="38100" cap="flat" cmpd="sng">
            <a:solidFill>
              <a:srgbClr val="05C954"/>
            </a:solidFill>
            <a:prstDash val="solid"/>
            <a:round/>
            <a:headEnd type="none" w="med" len="med"/>
            <a:tailEnd type="none" w="med" len="med"/>
          </a:ln>
        </p:spPr>
      </p:cxnSp>
      <p:cxnSp>
        <p:nvCxnSpPr>
          <p:cNvPr id="2232" name="Google Shape;2232;p123"/>
          <p:cNvCxnSpPr/>
          <p:nvPr/>
        </p:nvCxnSpPr>
        <p:spPr>
          <a:xfrm rot="10800000">
            <a:off x="3349971"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3" name="Google Shape;2233;p123"/>
          <p:cNvCxnSpPr/>
          <p:nvPr/>
        </p:nvCxnSpPr>
        <p:spPr>
          <a:xfrm rot="10800000">
            <a:off x="4259679"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4" name="Google Shape;2234;p123"/>
          <p:cNvCxnSpPr/>
          <p:nvPr/>
        </p:nvCxnSpPr>
        <p:spPr>
          <a:xfrm rot="10800000">
            <a:off x="5169386"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5" name="Google Shape;2235;p123"/>
          <p:cNvCxnSpPr/>
          <p:nvPr/>
        </p:nvCxnSpPr>
        <p:spPr>
          <a:xfrm rot="10800000">
            <a:off x="6079093"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6" name="Google Shape;2236;p123"/>
          <p:cNvCxnSpPr/>
          <p:nvPr/>
        </p:nvCxnSpPr>
        <p:spPr>
          <a:xfrm rot="10800000">
            <a:off x="6988800"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7" name="Google Shape;2237;p123"/>
          <p:cNvCxnSpPr/>
          <p:nvPr/>
        </p:nvCxnSpPr>
        <p:spPr>
          <a:xfrm>
            <a:off x="620850" y="2340700"/>
            <a:ext cx="0" cy="264600"/>
          </a:xfrm>
          <a:prstGeom prst="straightConnector1">
            <a:avLst/>
          </a:prstGeom>
          <a:noFill/>
          <a:ln w="19050" cap="flat" cmpd="sng">
            <a:solidFill>
              <a:srgbClr val="FF9900"/>
            </a:solidFill>
            <a:prstDash val="dot"/>
            <a:round/>
            <a:headEnd type="none" w="med" len="med"/>
            <a:tailEnd type="none" w="med" len="med"/>
          </a:ln>
        </p:spPr>
      </p:cxnSp>
      <p:sp>
        <p:nvSpPr>
          <p:cNvPr id="2238" name="Google Shape;2238;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SOAR</a:t>
            </a:r>
            <a:endParaRPr/>
          </a:p>
        </p:txBody>
      </p:sp>
      <p:sp>
        <p:nvSpPr>
          <p:cNvPr id="2239" name="Google Shape;2239;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diagram illustrates how using SOAR playbooks can decrease incident response time.</a:t>
            </a:r>
            <a:endParaRPr sz="1400"/>
          </a:p>
        </p:txBody>
      </p:sp>
      <p:sp>
        <p:nvSpPr>
          <p:cNvPr id="2240" name="Google Shape;2240;p123"/>
          <p:cNvSpPr/>
          <p:nvPr/>
        </p:nvSpPr>
        <p:spPr>
          <a:xfrm>
            <a:off x="213625" y="1590675"/>
            <a:ext cx="1081800" cy="4587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1200">
                <a:solidFill>
                  <a:srgbClr val="FFFFFF"/>
                </a:solidFill>
                <a:latin typeface="Roboto Medium"/>
                <a:ea typeface="Roboto Medium"/>
                <a:cs typeface="Roboto Medium"/>
                <a:sym typeface="Roboto Medium"/>
              </a:rPr>
              <a:t>BEFORE</a:t>
            </a:r>
            <a:br>
              <a:rPr lang="en" sz="1200">
                <a:solidFill>
                  <a:srgbClr val="FFFFFF"/>
                </a:solidFill>
                <a:latin typeface="Roboto Medium"/>
                <a:ea typeface="Roboto Medium"/>
                <a:cs typeface="Roboto Medium"/>
                <a:sym typeface="Roboto Medium"/>
              </a:rPr>
            </a:br>
            <a:r>
              <a:rPr lang="en" sz="1200">
                <a:solidFill>
                  <a:srgbClr val="FFFFFF"/>
                </a:solidFill>
                <a:latin typeface="Roboto Medium"/>
                <a:ea typeface="Roboto Medium"/>
                <a:cs typeface="Roboto Medium"/>
                <a:sym typeface="Roboto Medium"/>
              </a:rPr>
              <a:t>automation</a:t>
            </a:r>
            <a:endParaRPr sz="1200">
              <a:solidFill>
                <a:srgbClr val="FFFFFF"/>
              </a:solidFill>
              <a:latin typeface="Roboto Medium"/>
              <a:ea typeface="Roboto Medium"/>
              <a:cs typeface="Roboto Medium"/>
              <a:sym typeface="Roboto Medium"/>
            </a:endParaRPr>
          </a:p>
        </p:txBody>
      </p:sp>
      <p:sp>
        <p:nvSpPr>
          <p:cNvPr id="2241" name="Google Shape;2241;p123"/>
          <p:cNvSpPr/>
          <p:nvPr/>
        </p:nvSpPr>
        <p:spPr>
          <a:xfrm>
            <a:off x="213625" y="3879050"/>
            <a:ext cx="1081800" cy="458700"/>
          </a:xfrm>
          <a:prstGeom prst="roundRect">
            <a:avLst>
              <a:gd name="adj" fmla="val 16667"/>
            </a:avLst>
          </a:prstGeom>
          <a:solidFill>
            <a:srgbClr val="39B549"/>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1200">
                <a:solidFill>
                  <a:srgbClr val="FFFFFF"/>
                </a:solidFill>
                <a:latin typeface="Roboto Medium"/>
                <a:ea typeface="Roboto Medium"/>
                <a:cs typeface="Roboto Medium"/>
                <a:sym typeface="Roboto Medium"/>
              </a:rPr>
              <a:t>AFTER automation</a:t>
            </a:r>
            <a:endParaRPr sz="1200">
              <a:solidFill>
                <a:srgbClr val="FFFFFF"/>
              </a:solidFill>
              <a:latin typeface="Roboto Medium"/>
              <a:ea typeface="Roboto Medium"/>
              <a:cs typeface="Roboto Medium"/>
              <a:sym typeface="Roboto Medium"/>
            </a:endParaRPr>
          </a:p>
        </p:txBody>
      </p:sp>
      <p:sp>
        <p:nvSpPr>
          <p:cNvPr id="2242" name="Google Shape;2242;p123"/>
          <p:cNvSpPr/>
          <p:nvPr/>
        </p:nvSpPr>
        <p:spPr>
          <a:xfrm>
            <a:off x="213600"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Create a ticket</a:t>
            </a:r>
            <a:endParaRPr sz="1000">
              <a:solidFill>
                <a:schemeClr val="dk2"/>
              </a:solidFill>
              <a:latin typeface="Roboto"/>
              <a:ea typeface="Roboto"/>
              <a:cs typeface="Roboto"/>
              <a:sym typeface="Roboto"/>
            </a:endParaRPr>
          </a:p>
        </p:txBody>
      </p:sp>
      <p:sp>
        <p:nvSpPr>
          <p:cNvPr id="2243" name="Google Shape;2243;p123"/>
          <p:cNvSpPr/>
          <p:nvPr/>
        </p:nvSpPr>
        <p:spPr>
          <a:xfrm>
            <a:off x="1123306"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Check URLs and other IoCs</a:t>
            </a:r>
            <a:endParaRPr sz="1000">
              <a:solidFill>
                <a:schemeClr val="dk2"/>
              </a:solidFill>
              <a:latin typeface="Roboto"/>
              <a:ea typeface="Roboto"/>
              <a:cs typeface="Roboto"/>
              <a:sym typeface="Roboto"/>
            </a:endParaRPr>
          </a:p>
        </p:txBody>
      </p:sp>
      <p:sp>
        <p:nvSpPr>
          <p:cNvPr id="2244" name="Google Shape;2244;p123"/>
          <p:cNvSpPr/>
          <p:nvPr/>
        </p:nvSpPr>
        <p:spPr>
          <a:xfrm>
            <a:off x="2033012"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Analyze suspicious</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activity</a:t>
            </a:r>
            <a:endParaRPr sz="1000">
              <a:solidFill>
                <a:schemeClr val="dk2"/>
              </a:solidFill>
              <a:latin typeface="Roboto"/>
              <a:ea typeface="Roboto"/>
              <a:cs typeface="Roboto"/>
              <a:sym typeface="Roboto"/>
            </a:endParaRPr>
          </a:p>
        </p:txBody>
      </p:sp>
      <p:sp>
        <p:nvSpPr>
          <p:cNvPr id="2245" name="Google Shape;2245;p123"/>
          <p:cNvSpPr/>
          <p:nvPr/>
        </p:nvSpPr>
        <p:spPr>
          <a:xfrm>
            <a:off x="2942718"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Scan user endpoint for malware</a:t>
            </a:r>
            <a:endParaRPr sz="1000">
              <a:solidFill>
                <a:schemeClr val="dk2"/>
              </a:solidFill>
              <a:latin typeface="Roboto"/>
              <a:ea typeface="Roboto"/>
              <a:cs typeface="Roboto"/>
              <a:sym typeface="Roboto"/>
            </a:endParaRPr>
          </a:p>
        </p:txBody>
      </p:sp>
      <p:sp>
        <p:nvSpPr>
          <p:cNvPr id="2246" name="Google Shape;2246;p123"/>
          <p:cNvSpPr/>
          <p:nvPr/>
        </p:nvSpPr>
        <p:spPr>
          <a:xfrm>
            <a:off x="3852424"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Search for similar emails</a:t>
            </a:r>
            <a:endParaRPr sz="1000">
              <a:solidFill>
                <a:schemeClr val="dk2"/>
              </a:solidFill>
              <a:latin typeface="Roboto"/>
              <a:ea typeface="Roboto"/>
              <a:cs typeface="Roboto"/>
              <a:sym typeface="Roboto"/>
            </a:endParaRPr>
          </a:p>
        </p:txBody>
      </p:sp>
      <p:sp>
        <p:nvSpPr>
          <p:cNvPr id="2247" name="Google Shape;2247;p123"/>
          <p:cNvSpPr/>
          <p:nvPr/>
        </p:nvSpPr>
        <p:spPr>
          <a:xfrm>
            <a:off x="4762130"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Block incoming mail</a:t>
            </a:r>
            <a:endParaRPr sz="1000">
              <a:solidFill>
                <a:schemeClr val="dk2"/>
              </a:solidFill>
              <a:latin typeface="Roboto"/>
              <a:ea typeface="Roboto"/>
              <a:cs typeface="Roboto"/>
              <a:sym typeface="Roboto"/>
            </a:endParaRPr>
          </a:p>
        </p:txBody>
      </p:sp>
      <p:sp>
        <p:nvSpPr>
          <p:cNvPr id="2248" name="Google Shape;2248;p123"/>
          <p:cNvSpPr/>
          <p:nvPr/>
        </p:nvSpPr>
        <p:spPr>
          <a:xfrm>
            <a:off x="5671836"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Alert employees</a:t>
            </a:r>
            <a:endParaRPr sz="1000">
              <a:solidFill>
                <a:schemeClr val="dk2"/>
              </a:solidFill>
              <a:latin typeface="Roboto"/>
              <a:ea typeface="Roboto"/>
              <a:cs typeface="Roboto"/>
              <a:sym typeface="Roboto"/>
            </a:endParaRPr>
          </a:p>
        </p:txBody>
      </p:sp>
      <p:sp>
        <p:nvSpPr>
          <p:cNvPr id="2249" name="Google Shape;2249;p123"/>
          <p:cNvSpPr/>
          <p:nvPr/>
        </p:nvSpPr>
        <p:spPr>
          <a:xfrm>
            <a:off x="7802701" y="1906100"/>
            <a:ext cx="1247100" cy="2159400"/>
          </a:xfrm>
          <a:prstGeom prst="roundRect">
            <a:avLst>
              <a:gd name="adj" fmla="val 7615"/>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2"/>
                </a:solidFill>
                <a:latin typeface="Roboto"/>
                <a:ea typeface="Roboto"/>
                <a:cs typeface="Roboto"/>
                <a:sym typeface="Roboto"/>
              </a:rPr>
              <a:t>TOTAL TIME</a:t>
            </a:r>
            <a:endParaRPr b="1">
              <a:solidFill>
                <a:schemeClr val="dk2"/>
              </a:solidFill>
              <a:latin typeface="Roboto"/>
              <a:ea typeface="Roboto"/>
              <a:cs typeface="Roboto"/>
              <a:sym typeface="Roboto"/>
            </a:endParaRPr>
          </a:p>
          <a:p>
            <a:pPr marL="0" lvl="0" indent="0" algn="ctr" rtl="0">
              <a:spcBef>
                <a:spcPts val="0"/>
              </a:spcBef>
              <a:spcAft>
                <a:spcPts val="0"/>
              </a:spcAft>
              <a:buNone/>
            </a:pPr>
            <a:r>
              <a:rPr lang="en" sz="1100">
                <a:solidFill>
                  <a:schemeClr val="dk2"/>
                </a:solidFill>
                <a:latin typeface="Roboto"/>
                <a:ea typeface="Roboto"/>
                <a:cs typeface="Roboto"/>
                <a:sym typeface="Roboto"/>
              </a:rPr>
              <a:t>start to finish</a:t>
            </a:r>
            <a:endParaRPr sz="1100">
              <a:solidFill>
                <a:schemeClr val="dk2"/>
              </a:solidFill>
              <a:latin typeface="Roboto"/>
              <a:ea typeface="Roboto"/>
              <a:cs typeface="Roboto"/>
              <a:sym typeface="Roboto"/>
            </a:endParaRPr>
          </a:p>
        </p:txBody>
      </p:sp>
      <p:sp>
        <p:nvSpPr>
          <p:cNvPr id="2250" name="Google Shape;2250;p123"/>
          <p:cNvSpPr/>
          <p:nvPr/>
        </p:nvSpPr>
        <p:spPr>
          <a:xfrm>
            <a:off x="8016275" y="2186075"/>
            <a:ext cx="851100" cy="1866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rPr>
              <a:t>75 minutes</a:t>
            </a:r>
            <a:endParaRPr sz="1000" b="1">
              <a:solidFill>
                <a:srgbClr val="FFFFFF"/>
              </a:solidFill>
            </a:endParaRPr>
          </a:p>
        </p:txBody>
      </p:sp>
      <p:sp>
        <p:nvSpPr>
          <p:cNvPr id="2251" name="Google Shape;2251;p123"/>
          <p:cNvSpPr/>
          <p:nvPr/>
        </p:nvSpPr>
        <p:spPr>
          <a:xfrm>
            <a:off x="8016275" y="3600025"/>
            <a:ext cx="851100" cy="186600"/>
          </a:xfrm>
          <a:prstGeom prst="roundRect">
            <a:avLst>
              <a:gd name="adj" fmla="val 16667"/>
            </a:avLst>
          </a:prstGeom>
          <a:solidFill>
            <a:srgbClr val="39B54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rPr>
              <a:t>2 minutes</a:t>
            </a:r>
            <a:endParaRPr sz="1000" b="1">
              <a:solidFill>
                <a:srgbClr val="FFFFFF"/>
              </a:solidFill>
            </a:endParaRPr>
          </a:p>
        </p:txBody>
      </p:sp>
      <p:sp>
        <p:nvSpPr>
          <p:cNvPr id="2252" name="Google Shape;2252;p123"/>
          <p:cNvSpPr/>
          <p:nvPr/>
        </p:nvSpPr>
        <p:spPr>
          <a:xfrm>
            <a:off x="6581542"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Blackhole DNS</a:t>
            </a:r>
            <a:endParaRPr sz="1000">
              <a:solidFill>
                <a:schemeClr val="dk2"/>
              </a:solidFill>
              <a:latin typeface="Roboto"/>
              <a:ea typeface="Roboto"/>
              <a:cs typeface="Roboto"/>
              <a:sym typeface="Roboto"/>
            </a:endParaRPr>
          </a:p>
        </p:txBody>
      </p:sp>
      <p:cxnSp>
        <p:nvCxnSpPr>
          <p:cNvPr id="2253" name="Google Shape;2253;p123"/>
          <p:cNvCxnSpPr>
            <a:endCxn id="2250" idx="1"/>
          </p:cNvCxnSpPr>
          <p:nvPr/>
        </p:nvCxnSpPr>
        <p:spPr>
          <a:xfrm>
            <a:off x="609575" y="2279375"/>
            <a:ext cx="7406700" cy="0"/>
          </a:xfrm>
          <a:prstGeom prst="straightConnector1">
            <a:avLst/>
          </a:prstGeom>
          <a:noFill/>
          <a:ln w="19050" cap="flat" cmpd="sng">
            <a:solidFill>
              <a:srgbClr val="FF9900"/>
            </a:solidFill>
            <a:prstDash val="dot"/>
            <a:round/>
            <a:headEnd type="none" w="med" len="med"/>
            <a:tailEnd type="triangle" w="med" len="med"/>
          </a:ln>
        </p:spPr>
      </p:cxnSp>
      <p:cxnSp>
        <p:nvCxnSpPr>
          <p:cNvPr id="2254" name="Google Shape;2254;p123"/>
          <p:cNvCxnSpPr/>
          <p:nvPr/>
        </p:nvCxnSpPr>
        <p:spPr>
          <a:xfrm>
            <a:off x="1530557"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55" name="Google Shape;2255;p123"/>
          <p:cNvCxnSpPr/>
          <p:nvPr/>
        </p:nvCxnSpPr>
        <p:spPr>
          <a:xfrm>
            <a:off x="2440264"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56" name="Google Shape;2256;p123"/>
          <p:cNvCxnSpPr/>
          <p:nvPr/>
        </p:nvCxnSpPr>
        <p:spPr>
          <a:xfrm>
            <a:off x="3349971"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57" name="Google Shape;2257;p123"/>
          <p:cNvCxnSpPr/>
          <p:nvPr/>
        </p:nvCxnSpPr>
        <p:spPr>
          <a:xfrm>
            <a:off x="4259679"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58" name="Google Shape;2258;p123"/>
          <p:cNvCxnSpPr/>
          <p:nvPr/>
        </p:nvCxnSpPr>
        <p:spPr>
          <a:xfrm>
            <a:off x="5169386"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59" name="Google Shape;2259;p123"/>
          <p:cNvCxnSpPr/>
          <p:nvPr/>
        </p:nvCxnSpPr>
        <p:spPr>
          <a:xfrm>
            <a:off x="6079093"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60" name="Google Shape;2260;p123"/>
          <p:cNvCxnSpPr/>
          <p:nvPr/>
        </p:nvCxnSpPr>
        <p:spPr>
          <a:xfrm>
            <a:off x="6988800"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61" name="Google Shape;2261;p123"/>
          <p:cNvCxnSpPr>
            <a:endCxn id="2251" idx="1"/>
          </p:cNvCxnSpPr>
          <p:nvPr/>
        </p:nvCxnSpPr>
        <p:spPr>
          <a:xfrm>
            <a:off x="613775" y="3693325"/>
            <a:ext cx="7402500" cy="0"/>
          </a:xfrm>
          <a:prstGeom prst="straightConnector1">
            <a:avLst/>
          </a:prstGeom>
          <a:noFill/>
          <a:ln w="19050" cap="flat" cmpd="sng">
            <a:solidFill>
              <a:srgbClr val="05C954"/>
            </a:solidFill>
            <a:prstDash val="solid"/>
            <a:round/>
            <a:headEnd type="none" w="med" len="med"/>
            <a:tailEnd type="triangle" w="med" len="med"/>
          </a:ln>
        </p:spPr>
      </p:cxnSp>
      <p:sp>
        <p:nvSpPr>
          <p:cNvPr id="2262" name="Google Shape;2262;p123"/>
          <p:cNvSpPr/>
          <p:nvPr/>
        </p:nvSpPr>
        <p:spPr>
          <a:xfrm>
            <a:off x="794899" y="2205983"/>
            <a:ext cx="5616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3–5 mins</a:t>
            </a:r>
            <a:endParaRPr sz="800">
              <a:solidFill>
                <a:srgbClr val="FFFFFF"/>
              </a:solidFill>
              <a:latin typeface="Roboto Medium"/>
              <a:ea typeface="Roboto Medium"/>
              <a:cs typeface="Roboto Medium"/>
              <a:sym typeface="Roboto Medium"/>
            </a:endParaRPr>
          </a:p>
        </p:txBody>
      </p:sp>
      <p:sp>
        <p:nvSpPr>
          <p:cNvPr id="2263" name="Google Shape;2263;p123"/>
          <p:cNvSpPr/>
          <p:nvPr/>
        </p:nvSpPr>
        <p:spPr>
          <a:xfrm>
            <a:off x="1704600" y="2205983"/>
            <a:ext cx="5616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3–5 mins</a:t>
            </a:r>
            <a:endParaRPr sz="800">
              <a:solidFill>
                <a:srgbClr val="FFFFFF"/>
              </a:solidFill>
              <a:latin typeface="Roboto Medium"/>
              <a:ea typeface="Roboto Medium"/>
              <a:cs typeface="Roboto Medium"/>
              <a:sym typeface="Roboto Medium"/>
            </a:endParaRPr>
          </a:p>
        </p:txBody>
      </p:sp>
      <p:sp>
        <p:nvSpPr>
          <p:cNvPr id="2264" name="Google Shape;2264;p123"/>
          <p:cNvSpPr/>
          <p:nvPr/>
        </p:nvSpPr>
        <p:spPr>
          <a:xfrm>
            <a:off x="2614318" y="2170600"/>
            <a:ext cx="561600" cy="2646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10 mins</a:t>
            </a:r>
            <a:br>
              <a:rPr lang="en" sz="800">
                <a:solidFill>
                  <a:srgbClr val="FFFFFF"/>
                </a:solidFill>
                <a:latin typeface="Roboto Medium"/>
                <a:ea typeface="Roboto Medium"/>
                <a:cs typeface="Roboto Medium"/>
                <a:sym typeface="Roboto Medium"/>
              </a:rPr>
            </a:br>
            <a:r>
              <a:rPr lang="en" sz="800">
                <a:solidFill>
                  <a:srgbClr val="FFFFFF"/>
                </a:solidFill>
                <a:latin typeface="Roboto Medium"/>
                <a:ea typeface="Roboto Medium"/>
                <a:cs typeface="Roboto Medium"/>
                <a:sym typeface="Roboto Medium"/>
              </a:rPr>
              <a:t>per URL</a:t>
            </a:r>
            <a:endParaRPr sz="800">
              <a:solidFill>
                <a:srgbClr val="FFFFFF"/>
              </a:solidFill>
              <a:latin typeface="Roboto Medium"/>
              <a:ea typeface="Roboto Medium"/>
              <a:cs typeface="Roboto Medium"/>
              <a:sym typeface="Roboto Medium"/>
            </a:endParaRPr>
          </a:p>
        </p:txBody>
      </p:sp>
      <p:sp>
        <p:nvSpPr>
          <p:cNvPr id="2265" name="Google Shape;2265;p123"/>
          <p:cNvSpPr/>
          <p:nvPr/>
        </p:nvSpPr>
        <p:spPr>
          <a:xfrm>
            <a:off x="3524031" y="2170600"/>
            <a:ext cx="561600" cy="2646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30 mins</a:t>
            </a:r>
            <a:br>
              <a:rPr lang="en" sz="800">
                <a:solidFill>
                  <a:srgbClr val="FFFFFF"/>
                </a:solidFill>
                <a:latin typeface="Roboto Medium"/>
                <a:ea typeface="Roboto Medium"/>
                <a:cs typeface="Roboto Medium"/>
                <a:sym typeface="Roboto Medium"/>
              </a:rPr>
            </a:br>
            <a:r>
              <a:rPr lang="en" sz="800">
                <a:solidFill>
                  <a:srgbClr val="FFFFFF"/>
                </a:solidFill>
                <a:latin typeface="Roboto Medium"/>
                <a:ea typeface="Roboto Medium"/>
                <a:cs typeface="Roboto Medium"/>
                <a:sym typeface="Roboto Medium"/>
              </a:rPr>
              <a:t>per scan</a:t>
            </a:r>
            <a:endParaRPr sz="800">
              <a:solidFill>
                <a:srgbClr val="FFFFFF"/>
              </a:solidFill>
              <a:latin typeface="Roboto Medium"/>
              <a:ea typeface="Roboto Medium"/>
              <a:cs typeface="Roboto Medium"/>
              <a:sym typeface="Roboto Medium"/>
            </a:endParaRPr>
          </a:p>
        </p:txBody>
      </p:sp>
      <p:sp>
        <p:nvSpPr>
          <p:cNvPr id="2266" name="Google Shape;2266;p123"/>
          <p:cNvSpPr/>
          <p:nvPr/>
        </p:nvSpPr>
        <p:spPr>
          <a:xfrm>
            <a:off x="4433717" y="2205983"/>
            <a:ext cx="5616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3–5 mins</a:t>
            </a:r>
            <a:endParaRPr sz="800">
              <a:solidFill>
                <a:srgbClr val="FFFFFF"/>
              </a:solidFill>
              <a:latin typeface="Roboto Medium"/>
              <a:ea typeface="Roboto Medium"/>
              <a:cs typeface="Roboto Medium"/>
              <a:sym typeface="Roboto Medium"/>
            </a:endParaRPr>
          </a:p>
        </p:txBody>
      </p:sp>
      <p:sp>
        <p:nvSpPr>
          <p:cNvPr id="2267" name="Google Shape;2267;p123"/>
          <p:cNvSpPr/>
          <p:nvPr/>
        </p:nvSpPr>
        <p:spPr>
          <a:xfrm>
            <a:off x="5319444" y="2205983"/>
            <a:ext cx="6096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5–10 mins</a:t>
            </a:r>
            <a:endParaRPr sz="800">
              <a:solidFill>
                <a:srgbClr val="FFFFFF"/>
              </a:solidFill>
              <a:latin typeface="Roboto Medium"/>
              <a:ea typeface="Roboto Medium"/>
              <a:cs typeface="Roboto Medium"/>
              <a:sym typeface="Roboto Medium"/>
            </a:endParaRPr>
          </a:p>
        </p:txBody>
      </p:sp>
      <p:sp>
        <p:nvSpPr>
          <p:cNvPr id="2268" name="Google Shape;2268;p123"/>
          <p:cNvSpPr/>
          <p:nvPr/>
        </p:nvSpPr>
        <p:spPr>
          <a:xfrm>
            <a:off x="6306695" y="2205983"/>
            <a:ext cx="4545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5 mins</a:t>
            </a:r>
            <a:endParaRPr sz="800">
              <a:solidFill>
                <a:srgbClr val="FFFFFF"/>
              </a:solidFill>
              <a:latin typeface="Roboto Medium"/>
              <a:ea typeface="Roboto Medium"/>
              <a:cs typeface="Roboto Medium"/>
              <a:sym typeface="Roboto Medium"/>
            </a:endParaRPr>
          </a:p>
        </p:txBody>
      </p:sp>
      <p:sp>
        <p:nvSpPr>
          <p:cNvPr id="2269" name="Google Shape;2269;p123"/>
          <p:cNvSpPr/>
          <p:nvPr/>
        </p:nvSpPr>
        <p:spPr>
          <a:xfrm>
            <a:off x="7090957" y="2205983"/>
            <a:ext cx="6096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5–15 mins</a:t>
            </a:r>
            <a:endParaRPr sz="800">
              <a:solidFill>
                <a:srgbClr val="FFFFFF"/>
              </a:solidFill>
              <a:latin typeface="Roboto Medium"/>
              <a:ea typeface="Roboto Medium"/>
              <a:cs typeface="Roboto Medium"/>
              <a:sym typeface="Roboto Medium"/>
            </a:endParaRPr>
          </a:p>
        </p:txBody>
      </p:sp>
      <p:sp>
        <p:nvSpPr>
          <p:cNvPr id="2270" name="Google Shape;2270;p123"/>
          <p:cNvSpPr/>
          <p:nvPr/>
        </p:nvSpPr>
        <p:spPr>
          <a:xfrm rot="5400000">
            <a:off x="1013550"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23"/>
          <p:cNvSpPr/>
          <p:nvPr/>
        </p:nvSpPr>
        <p:spPr>
          <a:xfrm rot="5400000">
            <a:off x="1908900"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23"/>
          <p:cNvSpPr/>
          <p:nvPr/>
        </p:nvSpPr>
        <p:spPr>
          <a:xfrm rot="5400000">
            <a:off x="2823300"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3"/>
          <p:cNvSpPr/>
          <p:nvPr/>
        </p:nvSpPr>
        <p:spPr>
          <a:xfrm rot="5400000">
            <a:off x="3747225"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3"/>
          <p:cNvSpPr/>
          <p:nvPr/>
        </p:nvSpPr>
        <p:spPr>
          <a:xfrm rot="5400000">
            <a:off x="4661625"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23"/>
          <p:cNvSpPr/>
          <p:nvPr/>
        </p:nvSpPr>
        <p:spPr>
          <a:xfrm rot="5400000">
            <a:off x="5566500"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3"/>
          <p:cNvSpPr/>
          <p:nvPr/>
        </p:nvSpPr>
        <p:spPr>
          <a:xfrm rot="5400000">
            <a:off x="6480900"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3"/>
          <p:cNvSpPr/>
          <p:nvPr/>
        </p:nvSpPr>
        <p:spPr>
          <a:xfrm rot="5400000">
            <a:off x="7347675"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8" name="Google Shape;2278;p123"/>
          <p:cNvGrpSpPr/>
          <p:nvPr/>
        </p:nvGrpSpPr>
        <p:grpSpPr>
          <a:xfrm>
            <a:off x="2227142" y="3487430"/>
            <a:ext cx="433070" cy="439558"/>
            <a:chOff x="2532218" y="3949758"/>
            <a:chExt cx="917715" cy="931661"/>
          </a:xfrm>
        </p:grpSpPr>
        <p:sp>
          <p:nvSpPr>
            <p:cNvPr id="2279" name="Google Shape;2279;p123"/>
            <p:cNvSpPr/>
            <p:nvPr/>
          </p:nvSpPr>
          <p:spPr>
            <a:xfrm>
              <a:off x="2575938" y="4024338"/>
              <a:ext cx="814500" cy="81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0" name="Google Shape;2280;p123"/>
            <p:cNvPicPr preferRelativeResize="0"/>
            <p:nvPr/>
          </p:nvPicPr>
          <p:blipFill rotWithShape="1">
            <a:blip r:embed="rId3">
              <a:alphaModFix/>
            </a:blip>
            <a:srcRect l="-2309" t="-5878" r="-4140" b="-2182"/>
            <a:stretch/>
          </p:blipFill>
          <p:spPr>
            <a:xfrm>
              <a:off x="2532218" y="3949758"/>
              <a:ext cx="917715" cy="931661"/>
            </a:xfrm>
            <a:prstGeom prst="rect">
              <a:avLst/>
            </a:prstGeom>
            <a:noFill/>
            <a:ln>
              <a:noFill/>
            </a:ln>
          </p:spPr>
        </p:pic>
      </p:grpSp>
      <p:sp>
        <p:nvSpPr>
          <p:cNvPr id="2281" name="Google Shape;2281;p123"/>
          <p:cNvSpPr txBox="1"/>
          <p:nvPr/>
        </p:nvSpPr>
        <p:spPr>
          <a:xfrm>
            <a:off x="2020350" y="3888050"/>
            <a:ext cx="814500" cy="533700"/>
          </a:xfrm>
          <a:prstGeom prst="rect">
            <a:avLst/>
          </a:prstGeom>
          <a:noFill/>
          <a:ln>
            <a:noFill/>
          </a:ln>
        </p:spPr>
        <p:txBody>
          <a:bodyPr spcFirstLastPara="1" wrap="square" lIns="91425" tIns="45700"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Human decision</a:t>
            </a:r>
            <a:endParaRPr sz="1200">
              <a:latin typeface="Roboto"/>
              <a:ea typeface="Roboto"/>
              <a:cs typeface="Roboto"/>
              <a:sym typeface="Roboto"/>
            </a:endParaRPr>
          </a:p>
        </p:txBody>
      </p:sp>
      <p:sp>
        <p:nvSpPr>
          <p:cNvPr id="2282" name="Google Shape;2282;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
        <p:nvSpPr>
          <p:cNvPr id="2283" name="Google Shape;2283;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2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a:p>
            <a:pPr marL="0" lvl="0" indent="0" algn="ctr" rtl="0">
              <a:spcBef>
                <a:spcPts val="0"/>
              </a:spcBef>
              <a:spcAft>
                <a:spcPts val="0"/>
              </a:spcAft>
              <a:buNone/>
            </a:pPr>
            <a:endParaRPr/>
          </a:p>
        </p:txBody>
      </p:sp>
      <p:sp>
        <p:nvSpPr>
          <p:cNvPr id="2289" name="Google Shape;2289;p124"/>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lnSpc>
                <a:spcPct val="100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Advanced Security </a:t>
            </a:r>
            <a:br>
              <a:rPr lang="en">
                <a:latin typeface="Roboto Light"/>
                <a:ea typeface="Roboto Light"/>
                <a:cs typeface="Roboto Light"/>
                <a:sym typeface="Roboto Light"/>
              </a:rPr>
            </a:br>
            <a:r>
              <a:rPr lang="en">
                <a:latin typeface="Roboto Light"/>
                <a:ea typeface="Roboto Light"/>
                <a:cs typeface="Roboto Light"/>
                <a:sym typeface="Roboto Light"/>
              </a:rPr>
              <a:t>Monitoring Tools </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research SOAR, </a:t>
            </a:r>
            <a:br>
              <a:rPr lang="en" sz="2000">
                <a:latin typeface="Roboto Light"/>
                <a:ea typeface="Roboto Light"/>
                <a:cs typeface="Roboto Light"/>
                <a:sym typeface="Roboto Light"/>
              </a:rPr>
            </a:br>
            <a:r>
              <a:rPr lang="en" sz="2000">
                <a:latin typeface="Roboto Light"/>
                <a:ea typeface="Roboto Light"/>
                <a:cs typeface="Roboto Light"/>
                <a:sym typeface="Roboto Light"/>
              </a:rPr>
              <a:t>UBA, and UEBA vendors to find a best fit </a:t>
            </a:r>
            <a:br>
              <a:rPr lang="en" sz="2000">
                <a:latin typeface="Roboto Light"/>
                <a:ea typeface="Roboto Light"/>
                <a:cs typeface="Roboto Light"/>
                <a:sym typeface="Roboto Light"/>
              </a:rPr>
            </a:br>
            <a:r>
              <a:rPr lang="en" sz="2000">
                <a:latin typeface="Roboto Light"/>
                <a:ea typeface="Roboto Light"/>
                <a:cs typeface="Roboto Light"/>
                <a:sym typeface="Roboto Light"/>
              </a:rPr>
              <a:t>for your organization.</a:t>
            </a:r>
            <a:endParaRPr sz="2000">
              <a:latin typeface="Roboto Light"/>
              <a:ea typeface="Roboto Light"/>
              <a:cs typeface="Roboto Light"/>
              <a:sym typeface="Roboto Light"/>
            </a:endParaRPr>
          </a:p>
          <a:p>
            <a:pPr marL="0" lvl="0" indent="0" algn="l" rtl="0">
              <a:lnSpc>
                <a:spcPct val="115000"/>
              </a:lnSpc>
              <a:spcBef>
                <a:spcPts val="800"/>
              </a:spcBef>
              <a:spcAft>
                <a:spcPts val="800"/>
              </a:spcAft>
              <a:buNone/>
            </a:pPr>
            <a:endParaRPr>
              <a:latin typeface="Roboto Light"/>
              <a:ea typeface="Roboto Light"/>
              <a:cs typeface="Roboto Light"/>
              <a:sym typeface="Roboto Light"/>
            </a:endParaRPr>
          </a:p>
        </p:txBody>
      </p:sp>
      <p:sp>
        <p:nvSpPr>
          <p:cNvPr id="2290" name="Google Shape;2290;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
        <p:nvSpPr>
          <p:cNvPr id="2291" name="Google Shape;2291;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046"/>
        <p:cNvGrpSpPr/>
        <p:nvPr/>
      </p:nvGrpSpPr>
      <p:grpSpPr>
        <a:xfrm>
          <a:off x="0" y="0"/>
          <a:ext cx="0" cy="0"/>
          <a:chOff x="0" y="0"/>
          <a:chExt cx="0" cy="0"/>
        </a:xfrm>
      </p:grpSpPr>
      <p:sp>
        <p:nvSpPr>
          <p:cNvPr id="2047" name="Google Shape;2047;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48" name="Google Shape;2048;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you will be able to:</a:t>
            </a:r>
            <a:endParaRPr/>
          </a:p>
        </p:txBody>
      </p:sp>
      <p:sp>
        <p:nvSpPr>
          <p:cNvPr id="2049" name="Google Shape;2049;p108"/>
          <p:cNvSpPr txBox="1">
            <a:spLocks noGrp="1"/>
          </p:cNvSpPr>
          <p:nvPr>
            <p:ph type="subTitle" idx="4"/>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Differentiate between </a:t>
            </a:r>
            <a:r>
              <a:rPr lang="en" sz="1300"/>
              <a:t>advanced</a:t>
            </a:r>
            <a:r>
              <a:rPr lang="en"/>
              <a:t> security monitoring solutions, such as SOARs, UBAs, </a:t>
            </a:r>
            <a:br>
              <a:rPr lang="en"/>
            </a:br>
            <a:r>
              <a:rPr lang="en"/>
              <a:t>and UEBAs.</a:t>
            </a:r>
            <a:endParaRPr/>
          </a:p>
        </p:txBody>
      </p:sp>
      <p:sp>
        <p:nvSpPr>
          <p:cNvPr id="2050" name="Google Shape;2050;p108"/>
          <p:cNvSpPr txBox="1">
            <a:spLocks noGrp="1"/>
          </p:cNvSpPr>
          <p:nvPr>
            <p:ph type="subTitle" idx="5"/>
          </p:nvPr>
        </p:nvSpPr>
        <p:spPr>
          <a:xfrm>
            <a:off x="64650" y="222950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Understand how knowledge of SIEM software and Splunk is valued in the information security job market.</a:t>
            </a:r>
            <a:endParaRPr/>
          </a:p>
        </p:txBody>
      </p:sp>
      <p:sp>
        <p:nvSpPr>
          <p:cNvPr id="2051" name="Google Shape;2051;p108"/>
          <p:cNvSpPr txBox="1">
            <a:spLocks noGrp="1"/>
          </p:cNvSpPr>
          <p:nvPr>
            <p:ph type="subTitle" idx="6"/>
          </p:nvPr>
        </p:nvSpPr>
        <p:spPr>
          <a:xfrm>
            <a:off x="-12300" y="307232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Work toward a Splunk certification using the Splunk Fundamentals eLearning program.</a:t>
            </a:r>
            <a:endParaRPr/>
          </a:p>
        </p:txBody>
      </p:sp>
      <p:pic>
        <p:nvPicPr>
          <p:cNvPr id="2052" name="Google Shape;2052;p108"/>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53" name="Google Shape;2053;p108"/>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54" name="Google Shape;2054;p108"/>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pic>
        <p:nvPicPr>
          <p:cNvPr id="2055" name="Google Shape;2055;p108"/>
          <p:cNvPicPr preferRelativeResize="0"/>
          <p:nvPr/>
        </p:nvPicPr>
        <p:blipFill rotWithShape="1">
          <a:blip r:embed="rId3">
            <a:alphaModFix/>
          </a:blip>
          <a:srcRect t="1774" b="1765"/>
          <a:stretch/>
        </p:blipFill>
        <p:spPr>
          <a:xfrm>
            <a:off x="429768" y="3915148"/>
            <a:ext cx="785566" cy="606900"/>
          </a:xfrm>
          <a:prstGeom prst="rect">
            <a:avLst/>
          </a:prstGeom>
          <a:noFill/>
          <a:ln>
            <a:noFill/>
          </a:ln>
        </p:spPr>
      </p:pic>
      <p:sp>
        <p:nvSpPr>
          <p:cNvPr id="2056" name="Google Shape;2056;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
        <p:nvSpPr>
          <p:cNvPr id="2057" name="Google Shape;2057;p108"/>
          <p:cNvSpPr/>
          <p:nvPr/>
        </p:nvSpPr>
        <p:spPr>
          <a:xfrm>
            <a:off x="286275" y="3813750"/>
            <a:ext cx="8698800" cy="985800"/>
          </a:xfrm>
          <a:prstGeom prst="rect">
            <a:avLst/>
          </a:prstGeom>
          <a:solidFill>
            <a:srgbClr val="DAF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pic>
        <p:nvPicPr>
          <p:cNvPr id="2301" name="Google Shape;2301;p126"/>
          <p:cNvPicPr preferRelativeResize="0"/>
          <p:nvPr/>
        </p:nvPicPr>
        <p:blipFill>
          <a:blip r:embed="rId3">
            <a:alphaModFix/>
          </a:blip>
          <a:stretch>
            <a:fillRect/>
          </a:stretch>
        </p:blipFill>
        <p:spPr>
          <a:xfrm>
            <a:off x="0" y="0"/>
            <a:ext cx="9144000" cy="5143505"/>
          </a:xfrm>
          <a:prstGeom prst="rect">
            <a:avLst/>
          </a:prstGeom>
          <a:noFill/>
          <a:ln>
            <a:noFill/>
          </a:ln>
        </p:spPr>
      </p:pic>
      <p:sp>
        <p:nvSpPr>
          <p:cNvPr id="2302" name="Google Shape;2302;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20</a:t>
            </a:fld>
            <a:endParaRPr sz="600">
              <a:solidFill>
                <a:srgbClr val="FFFFFF"/>
              </a:solidFill>
            </a:endParaRPr>
          </a:p>
        </p:txBody>
      </p:sp>
      <p:sp>
        <p:nvSpPr>
          <p:cNvPr id="2303" name="Google Shape;2303;p126"/>
          <p:cNvSpPr txBox="1">
            <a:spLocks noGrp="1"/>
          </p:cNvSpPr>
          <p:nvPr>
            <p:ph type="title"/>
          </p:nvPr>
        </p:nvSpPr>
        <p:spPr>
          <a:xfrm>
            <a:off x="3600775" y="1388400"/>
            <a:ext cx="5007000" cy="28701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300">
                <a:solidFill>
                  <a:srgbClr val="FFF2CC"/>
                </a:solidFill>
                <a:latin typeface="Roboto"/>
                <a:ea typeface="Roboto"/>
                <a:cs typeface="Roboto"/>
                <a:sym typeface="Roboto"/>
              </a:rPr>
              <a:t>Now, we’ll explore careers </a:t>
            </a:r>
            <a:br>
              <a:rPr lang="en" sz="2300">
                <a:solidFill>
                  <a:srgbClr val="FFF2CC"/>
                </a:solidFill>
                <a:latin typeface="Roboto"/>
                <a:ea typeface="Roboto"/>
                <a:cs typeface="Roboto"/>
                <a:sym typeface="Roboto"/>
              </a:rPr>
            </a:br>
            <a:r>
              <a:rPr lang="en" sz="2300">
                <a:solidFill>
                  <a:srgbClr val="FFF2CC"/>
                </a:solidFill>
                <a:latin typeface="Roboto"/>
                <a:ea typeface="Roboto"/>
                <a:cs typeface="Roboto"/>
                <a:sym typeface="Roboto"/>
              </a:rPr>
              <a:t>and certifications related to the Splunk knowledge and tools learned over the past five days.</a:t>
            </a:r>
            <a:endParaRPr>
              <a:solidFill>
                <a:srgbClr val="FFF2CC"/>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7"/>
        <p:cNvGrpSpPr/>
        <p:nvPr/>
      </p:nvGrpSpPr>
      <p:grpSpPr>
        <a:xfrm>
          <a:off x="0" y="0"/>
          <a:ext cx="0" cy="0"/>
          <a:chOff x="0" y="0"/>
          <a:chExt cx="0" cy="0"/>
        </a:xfrm>
      </p:grpSpPr>
      <p:pic>
        <p:nvPicPr>
          <p:cNvPr id="2308" name="Google Shape;2308;p127"/>
          <p:cNvPicPr preferRelativeResize="0"/>
          <p:nvPr/>
        </p:nvPicPr>
        <p:blipFill rotWithShape="1">
          <a:blip r:embed="rId3">
            <a:alphaModFix/>
          </a:blip>
          <a:srcRect l="3440" r="-3439"/>
          <a:stretch/>
        </p:blipFill>
        <p:spPr>
          <a:xfrm flipH="1">
            <a:off x="0" y="5300"/>
            <a:ext cx="9144000" cy="5143500"/>
          </a:xfrm>
          <a:prstGeom prst="rect">
            <a:avLst/>
          </a:prstGeom>
          <a:noFill/>
          <a:ln>
            <a:noFill/>
          </a:ln>
        </p:spPr>
      </p:pic>
      <p:sp>
        <p:nvSpPr>
          <p:cNvPr id="2309" name="Google Shape;2309;p127"/>
          <p:cNvSpPr/>
          <p:nvPr/>
        </p:nvSpPr>
        <p:spPr>
          <a:xfrm rot="-5400000">
            <a:off x="-100050" y="106400"/>
            <a:ext cx="5141400" cy="4941300"/>
          </a:xfrm>
          <a:prstGeom prst="rect">
            <a:avLst/>
          </a:prstGeom>
          <a:gradFill>
            <a:gsLst>
              <a:gs pos="0">
                <a:srgbClr val="073763"/>
              </a:gs>
              <a:gs pos="50000">
                <a:srgbClr val="365C8B"/>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27"/>
          <p:cNvSpPr txBox="1">
            <a:spLocks noGrp="1"/>
          </p:cNvSpPr>
          <p:nvPr>
            <p:ph type="subTitle" idx="1"/>
          </p:nvPr>
        </p:nvSpPr>
        <p:spPr>
          <a:xfrm>
            <a:off x="0" y="199575"/>
            <a:ext cx="57627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Experience working with Splunk is a desirable qualification for many infosec positions:</a:t>
            </a:r>
            <a:endParaRPr>
              <a:solidFill>
                <a:srgbClr val="FFFFFF"/>
              </a:solidFill>
            </a:endParaRPr>
          </a:p>
        </p:txBody>
      </p:sp>
      <p:sp>
        <p:nvSpPr>
          <p:cNvPr id="2311" name="Google Shape;2311;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3F3F3"/>
                </a:solidFill>
              </a:rPr>
              <a:t>21</a:t>
            </a:fld>
            <a:endParaRPr sz="600">
              <a:solidFill>
                <a:srgbClr val="F3F3F3"/>
              </a:solidFill>
            </a:endParaRPr>
          </a:p>
        </p:txBody>
      </p:sp>
      <p:sp>
        <p:nvSpPr>
          <p:cNvPr id="2312" name="Google Shape;2312;p127"/>
          <p:cNvSpPr/>
          <p:nvPr/>
        </p:nvSpPr>
        <p:spPr>
          <a:xfrm flipH="1">
            <a:off x="497850" y="1115175"/>
            <a:ext cx="3945600" cy="10656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latin typeface="Roboto"/>
                <a:ea typeface="Roboto"/>
                <a:cs typeface="Roboto"/>
                <a:sym typeface="Roboto"/>
              </a:rPr>
              <a:t>SOC analysts </a:t>
            </a:r>
            <a:r>
              <a:rPr lang="en" sz="1100">
                <a:solidFill>
                  <a:schemeClr val="dk1"/>
                </a:solidFill>
                <a:latin typeface="Roboto"/>
                <a:ea typeface="Roboto"/>
                <a:cs typeface="Roboto"/>
                <a:sym typeface="Roboto"/>
              </a:rPr>
              <a:t>work in a Security Operations department with security engineers. This role involves detecting, containing, and remediating information security threats. Most SOC analysts use SIEM products like Splunk ES to monitor their environment.</a:t>
            </a:r>
            <a:endParaRPr/>
          </a:p>
        </p:txBody>
      </p:sp>
      <p:sp>
        <p:nvSpPr>
          <p:cNvPr id="2313" name="Google Shape;2313;p127"/>
          <p:cNvSpPr/>
          <p:nvPr/>
        </p:nvSpPr>
        <p:spPr>
          <a:xfrm flipH="1">
            <a:off x="497850" y="2361910"/>
            <a:ext cx="3945600" cy="10656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latin typeface="Roboto"/>
                <a:ea typeface="Roboto"/>
                <a:cs typeface="Roboto"/>
                <a:sym typeface="Roboto"/>
              </a:rPr>
              <a:t>Cyber threat analysts </a:t>
            </a:r>
            <a:r>
              <a:rPr lang="en" sz="1100">
                <a:solidFill>
                  <a:schemeClr val="dk1"/>
                </a:solidFill>
                <a:latin typeface="Roboto"/>
                <a:ea typeface="Roboto"/>
                <a:cs typeface="Roboto"/>
                <a:sym typeface="Roboto"/>
              </a:rPr>
              <a:t>analyze an organization's networks and applications to protect organizations from cybercriminals. They often use Splunk products to make predictions about cybercriminals and what attacks they may conduct.</a:t>
            </a:r>
            <a:endParaRPr sz="1100">
              <a:solidFill>
                <a:schemeClr val="dk1"/>
              </a:solidFill>
              <a:latin typeface="Roboto"/>
              <a:ea typeface="Roboto"/>
              <a:cs typeface="Roboto"/>
              <a:sym typeface="Roboto"/>
            </a:endParaRPr>
          </a:p>
        </p:txBody>
      </p:sp>
      <p:sp>
        <p:nvSpPr>
          <p:cNvPr id="2314" name="Google Shape;2314;p127"/>
          <p:cNvSpPr/>
          <p:nvPr/>
        </p:nvSpPr>
        <p:spPr>
          <a:xfrm flipH="1">
            <a:off x="497850" y="3630196"/>
            <a:ext cx="3945600" cy="10656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latin typeface="Roboto"/>
                <a:ea typeface="Roboto"/>
                <a:cs typeface="Roboto"/>
                <a:sym typeface="Roboto"/>
              </a:rPr>
              <a:t>Application security engineers </a:t>
            </a:r>
            <a:r>
              <a:rPr lang="en" sz="1100">
                <a:solidFill>
                  <a:schemeClr val="dk1"/>
                </a:solidFill>
                <a:latin typeface="Roboto"/>
                <a:ea typeface="Roboto"/>
                <a:cs typeface="Roboto"/>
                <a:sym typeface="Roboto"/>
              </a:rPr>
              <a:t>can use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Splunk to assist with fixing web and mobile application vulnerabilities. They use Splunk to analyze their application logs to assist with creating and testing their remediation.</a:t>
            </a:r>
            <a:endParaRPr sz="11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pic>
        <p:nvPicPr>
          <p:cNvPr id="2319" name="Google Shape;2319;p128"/>
          <p:cNvPicPr preferRelativeResize="0"/>
          <p:nvPr/>
        </p:nvPicPr>
        <p:blipFill rotWithShape="1">
          <a:blip r:embed="rId3">
            <a:alphaModFix/>
          </a:blip>
          <a:srcRect r="22456" b="22456"/>
          <a:stretch/>
        </p:blipFill>
        <p:spPr>
          <a:xfrm>
            <a:off x="-25" y="-7575"/>
            <a:ext cx="9144024" cy="5143513"/>
          </a:xfrm>
          <a:prstGeom prst="rect">
            <a:avLst/>
          </a:prstGeom>
          <a:noFill/>
          <a:ln>
            <a:noFill/>
          </a:ln>
        </p:spPr>
      </p:pic>
      <p:sp>
        <p:nvSpPr>
          <p:cNvPr id="2320" name="Google Shape;2320;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22</a:t>
            </a:fld>
            <a:endParaRPr sz="600">
              <a:solidFill>
                <a:srgbClr val="FFFFFF"/>
              </a:solidFill>
            </a:endParaRPr>
          </a:p>
        </p:txBody>
      </p:sp>
      <p:cxnSp>
        <p:nvCxnSpPr>
          <p:cNvPr id="2321" name="Google Shape;2321;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2" name="Google Shape;2322;p128"/>
          <p:cNvSpPr/>
          <p:nvPr/>
        </p:nvSpPr>
        <p:spPr>
          <a:xfrm flipH="1">
            <a:off x="457275" y="1044275"/>
            <a:ext cx="3000300" cy="14133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accent5"/>
                </a:solidFill>
                <a:latin typeface="Roboto"/>
                <a:ea typeface="Roboto"/>
                <a:cs typeface="Roboto"/>
                <a:sym typeface="Roboto"/>
              </a:rPr>
              <a:t>Network security administrators</a:t>
            </a:r>
            <a:r>
              <a:rPr lang="en" sz="1100">
                <a:solidFill>
                  <a:schemeClr val="dk1"/>
                </a:solidFill>
                <a:latin typeface="Roboto"/>
                <a:ea typeface="Roboto"/>
                <a:cs typeface="Roboto"/>
                <a:sym typeface="Roboto"/>
              </a:rPr>
              <a:t>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use products like Splunk to monitor suspicious network traffic such as DDOS attacks. They can use findings from Splunk logs to mitigate and prevent future attacks.</a:t>
            </a:r>
            <a:endParaRPr/>
          </a:p>
        </p:txBody>
      </p:sp>
      <p:sp>
        <p:nvSpPr>
          <p:cNvPr id="2323" name="Google Shape;2323;p128"/>
          <p:cNvSpPr txBox="1">
            <a:spLocks noGrp="1"/>
          </p:cNvSpPr>
          <p:nvPr>
            <p:ph type="subTitle" idx="1"/>
          </p:nvPr>
        </p:nvSpPr>
        <p:spPr>
          <a:xfrm>
            <a:off x="0" y="199575"/>
            <a:ext cx="57627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Experience working with Splunk is a desirable qualification for many infosec positions:</a:t>
            </a:r>
            <a:endParaRPr>
              <a:solidFill>
                <a:srgbClr val="FFFFFF"/>
              </a:solidFill>
            </a:endParaRPr>
          </a:p>
        </p:txBody>
      </p:sp>
      <p:sp>
        <p:nvSpPr>
          <p:cNvPr id="2324" name="Google Shape;2324;p128"/>
          <p:cNvSpPr/>
          <p:nvPr/>
        </p:nvSpPr>
        <p:spPr>
          <a:xfrm flipH="1">
            <a:off x="457275" y="2739725"/>
            <a:ext cx="3000300" cy="11274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accent5"/>
                </a:solidFill>
                <a:latin typeface="Roboto"/>
                <a:ea typeface="Roboto"/>
                <a:cs typeface="Roboto"/>
                <a:sym typeface="Roboto"/>
              </a:rPr>
              <a:t>Incident response managers </a:t>
            </a:r>
            <a:endParaRPr b="1">
              <a:solidFill>
                <a:schemeClr val="accent5"/>
              </a:solidFill>
              <a:latin typeface="Roboto"/>
              <a:ea typeface="Roboto"/>
              <a:cs typeface="Roboto"/>
              <a:sym typeface="Roboto"/>
            </a:endParaRPr>
          </a:p>
          <a:p>
            <a:pPr marL="0" lvl="0" indent="0" algn="l" rtl="0">
              <a:lnSpc>
                <a:spcPct val="115000"/>
              </a:lnSpc>
              <a:spcBef>
                <a:spcPts val="0"/>
              </a:spcBef>
              <a:spcAft>
                <a:spcPts val="0"/>
              </a:spcAft>
              <a:buNone/>
            </a:pPr>
            <a:r>
              <a:rPr lang="en" sz="1100">
                <a:solidFill>
                  <a:schemeClr val="dk1"/>
                </a:solidFill>
                <a:latin typeface="Roboto"/>
                <a:ea typeface="Roboto"/>
                <a:cs typeface="Roboto"/>
                <a:sym typeface="Roboto"/>
              </a:rPr>
              <a:t>can use Splunk to monitor the status of ongoing security investigations when an incident has occurred.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328"/>
        <p:cNvGrpSpPr/>
        <p:nvPr/>
      </p:nvGrpSpPr>
      <p:grpSpPr>
        <a:xfrm>
          <a:off x="0" y="0"/>
          <a:ext cx="0" cy="0"/>
          <a:chOff x="0" y="0"/>
          <a:chExt cx="0" cy="0"/>
        </a:xfrm>
      </p:grpSpPr>
      <p:sp>
        <p:nvSpPr>
          <p:cNvPr id="2329" name="Google Shape;2329;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in InfoSec Careers</a:t>
            </a:r>
            <a:endParaRPr/>
          </a:p>
        </p:txBody>
      </p:sp>
      <p:sp>
        <p:nvSpPr>
          <p:cNvPr id="2330" name="Google Shape;2330;p129"/>
          <p:cNvSpPr txBox="1">
            <a:spLocks noGrp="1"/>
          </p:cNvSpPr>
          <p:nvPr>
            <p:ph type="subTitle" idx="1"/>
          </p:nvPr>
        </p:nvSpPr>
        <p:spPr>
          <a:xfrm>
            <a:off x="-12300" y="923925"/>
            <a:ext cx="3679200" cy="2523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Splunk is already a required skill in many roles, and the industry demand </a:t>
            </a:r>
            <a:br>
              <a:rPr lang="en"/>
            </a:br>
            <a:r>
              <a:rPr lang="en"/>
              <a:t>is increasing every year.</a:t>
            </a:r>
            <a:endParaRPr/>
          </a:p>
        </p:txBody>
      </p:sp>
      <p:sp>
        <p:nvSpPr>
          <p:cNvPr id="2331" name="Google Shape;2331;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(Source: Indeed)</a:t>
            </a:r>
            <a:endParaRPr/>
          </a:p>
        </p:txBody>
      </p:sp>
      <p:pic>
        <p:nvPicPr>
          <p:cNvPr id="2332" name="Google Shape;2332;p129"/>
          <p:cNvPicPr preferRelativeResize="0"/>
          <p:nvPr/>
        </p:nvPicPr>
        <p:blipFill>
          <a:blip r:embed="rId4">
            <a:alphaModFix/>
          </a:blip>
          <a:stretch>
            <a:fillRect/>
          </a:stretch>
        </p:blipFill>
        <p:spPr>
          <a:xfrm>
            <a:off x="3529800" y="1040775"/>
            <a:ext cx="5096838" cy="3571075"/>
          </a:xfrm>
          <a:prstGeom prst="rect">
            <a:avLst/>
          </a:prstGeom>
          <a:noFill/>
          <a:ln>
            <a:noFill/>
          </a:ln>
          <a:effectLst>
            <a:outerShdw blurRad="57150" dist="19050" dir="5400000" algn="bl" rotWithShape="0">
              <a:srgbClr val="000000">
                <a:alpha val="50000"/>
              </a:srgbClr>
            </a:outerShdw>
          </a:effectLst>
        </p:spPr>
      </p:pic>
      <p:sp>
        <p:nvSpPr>
          <p:cNvPr id="2333" name="Google Shape;2333;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3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a:p>
            <a:pPr marL="0" lvl="0" indent="0" algn="ctr" rtl="0">
              <a:spcBef>
                <a:spcPts val="0"/>
              </a:spcBef>
              <a:spcAft>
                <a:spcPts val="0"/>
              </a:spcAft>
              <a:buNone/>
            </a:pPr>
            <a:endParaRPr/>
          </a:p>
        </p:txBody>
      </p:sp>
      <p:sp>
        <p:nvSpPr>
          <p:cNvPr id="2339" name="Google Shape;2339;p13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Splunk Careers</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search several job sites </a:t>
            </a:r>
            <a:br>
              <a:rPr lang="en" sz="2000">
                <a:latin typeface="Roboto Light"/>
                <a:ea typeface="Roboto Light"/>
                <a:cs typeface="Roboto Light"/>
                <a:sym typeface="Roboto Light"/>
              </a:rPr>
            </a:br>
            <a:r>
              <a:rPr lang="en" sz="2000">
                <a:latin typeface="Roboto Light"/>
                <a:ea typeface="Roboto Light"/>
                <a:cs typeface="Roboto Light"/>
                <a:sym typeface="Roboto Light"/>
              </a:rPr>
              <a:t>for Splunk-related careers and answer questions about each position.</a:t>
            </a:r>
            <a:endParaRPr sz="2000">
              <a:latin typeface="Roboto Light"/>
              <a:ea typeface="Roboto Light"/>
              <a:cs typeface="Roboto Light"/>
              <a:sym typeface="Roboto Light"/>
            </a:endParaRPr>
          </a:p>
          <a:p>
            <a:pPr marL="0" lvl="0" indent="0" algn="l" rtl="0">
              <a:lnSpc>
                <a:spcPct val="115000"/>
              </a:lnSpc>
              <a:spcBef>
                <a:spcPts val="800"/>
              </a:spcBef>
              <a:spcAft>
                <a:spcPts val="800"/>
              </a:spcAft>
              <a:buNone/>
            </a:pPr>
            <a:endParaRPr>
              <a:latin typeface="Roboto Light"/>
              <a:ea typeface="Roboto Light"/>
              <a:cs typeface="Roboto Light"/>
              <a:sym typeface="Roboto Light"/>
            </a:endParaRPr>
          </a:p>
        </p:txBody>
      </p:sp>
      <p:sp>
        <p:nvSpPr>
          <p:cNvPr id="2340" name="Google Shape;2340;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pic>
        <p:nvPicPr>
          <p:cNvPr id="2350" name="Google Shape;2350;p132"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
        <p:nvSpPr>
          <p:cNvPr id="2351" name="Google Shape;2351;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pic>
        <p:nvPicPr>
          <p:cNvPr id="2356" name="Google Shape;2356;p133"/>
          <p:cNvPicPr preferRelativeResize="0"/>
          <p:nvPr/>
        </p:nvPicPr>
        <p:blipFill>
          <a:blip r:embed="rId3">
            <a:alphaModFix/>
          </a:blip>
          <a:stretch>
            <a:fillRect/>
          </a:stretch>
        </p:blipFill>
        <p:spPr>
          <a:xfrm>
            <a:off x="0" y="0"/>
            <a:ext cx="9144000" cy="5143505"/>
          </a:xfrm>
          <a:prstGeom prst="rect">
            <a:avLst/>
          </a:prstGeom>
          <a:noFill/>
          <a:ln>
            <a:noFill/>
          </a:ln>
        </p:spPr>
      </p:pic>
      <p:sp>
        <p:nvSpPr>
          <p:cNvPr id="2357" name="Google Shape;2357;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27</a:t>
            </a:fld>
            <a:endParaRPr sz="600">
              <a:solidFill>
                <a:srgbClr val="FFFFFF"/>
              </a:solidFill>
            </a:endParaRPr>
          </a:p>
        </p:txBody>
      </p:sp>
      <p:sp>
        <p:nvSpPr>
          <p:cNvPr id="2358" name="Google Shape;2358;p133"/>
          <p:cNvSpPr txBox="1">
            <a:spLocks noGrp="1"/>
          </p:cNvSpPr>
          <p:nvPr>
            <p:ph type="title"/>
          </p:nvPr>
        </p:nvSpPr>
        <p:spPr>
          <a:xfrm>
            <a:off x="3600775" y="1388400"/>
            <a:ext cx="5007000" cy="28701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300">
                <a:solidFill>
                  <a:srgbClr val="FFF2CC"/>
                </a:solidFill>
                <a:latin typeface="Roboto"/>
                <a:ea typeface="Roboto"/>
                <a:cs typeface="Roboto"/>
                <a:sym typeface="Roboto"/>
              </a:rPr>
              <a:t>Similar to other domains in cybersecurity, Splunk skills are validated through certifications. </a:t>
            </a:r>
            <a:endParaRPr sz="2300">
              <a:solidFill>
                <a:srgbClr val="FFF2CC"/>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362"/>
        <p:cNvGrpSpPr/>
        <p:nvPr/>
      </p:nvGrpSpPr>
      <p:grpSpPr>
        <a:xfrm>
          <a:off x="0" y="0"/>
          <a:ext cx="0" cy="0"/>
          <a:chOff x="0" y="0"/>
          <a:chExt cx="0" cy="0"/>
        </a:xfrm>
      </p:grpSpPr>
      <p:sp>
        <p:nvSpPr>
          <p:cNvPr id="2363" name="Google Shape;2363;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Certifications</a:t>
            </a:r>
            <a:endParaRPr/>
          </a:p>
        </p:txBody>
      </p:sp>
      <p:sp>
        <p:nvSpPr>
          <p:cNvPr id="2364" name="Google Shape;2364;p134"/>
          <p:cNvSpPr txBox="1">
            <a:spLocks noGrp="1"/>
          </p:cNvSpPr>
          <p:nvPr>
            <p:ph type="subTitle" idx="1"/>
          </p:nvPr>
        </p:nvSpPr>
        <p:spPr>
          <a:xfrm>
            <a:off x="0" y="812175"/>
            <a:ext cx="4019400" cy="2181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800"/>
              </a:spcAft>
              <a:buNone/>
            </a:pPr>
            <a:r>
              <a:rPr lang="en"/>
              <a:t>Having a certification can help a cyber professional acquire a new position or receive a promotion, and can provide networking opportunities with professionals who have similar certifications.</a:t>
            </a:r>
            <a:endParaRPr/>
          </a:p>
        </p:txBody>
      </p:sp>
      <p:sp>
        <p:nvSpPr>
          <p:cNvPr id="2365" name="Google Shape;2365;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pic>
        <p:nvPicPr>
          <p:cNvPr id="2366" name="Google Shape;2366;p134"/>
          <p:cNvPicPr preferRelativeResize="0"/>
          <p:nvPr/>
        </p:nvPicPr>
        <p:blipFill rotWithShape="1">
          <a:blip r:embed="rId3">
            <a:alphaModFix/>
          </a:blip>
          <a:srcRect/>
          <a:stretch/>
        </p:blipFill>
        <p:spPr>
          <a:xfrm>
            <a:off x="3819550" y="964575"/>
            <a:ext cx="4701616" cy="3571075"/>
          </a:xfrm>
          <a:prstGeom prst="rect">
            <a:avLst/>
          </a:prstGeom>
          <a:noFill/>
          <a:ln>
            <a:noFill/>
          </a:ln>
          <a:effectLst>
            <a:outerShdw blurRad="57150" dist="19050" dir="5400000" algn="bl" rotWithShape="0">
              <a:srgbClr val="000000">
                <a:alpha val="50000"/>
              </a:srgbClr>
            </a:outerShdw>
          </a:effectLst>
        </p:spPr>
      </p:pic>
      <p:sp>
        <p:nvSpPr>
          <p:cNvPr id="2367" name="Google Shape;2367;p134"/>
          <p:cNvSpPr/>
          <p:nvPr/>
        </p:nvSpPr>
        <p:spPr>
          <a:xfrm>
            <a:off x="5200650" y="2524125"/>
            <a:ext cx="19431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Name Here</a:t>
            </a:r>
            <a:endParaRPr/>
          </a:p>
        </p:txBody>
      </p:sp>
      <p:sp>
        <p:nvSpPr>
          <p:cNvPr id="2368" name="Google Shape;2368;p134"/>
          <p:cNvSpPr/>
          <p:nvPr/>
        </p:nvSpPr>
        <p:spPr>
          <a:xfrm>
            <a:off x="4714875" y="3133725"/>
            <a:ext cx="29529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69" name="Google Shape;2369;p134"/>
          <p:cNvSpPr/>
          <p:nvPr/>
        </p:nvSpPr>
        <p:spPr>
          <a:xfrm>
            <a:off x="4305300" y="3828225"/>
            <a:ext cx="1057200" cy="1056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900"/>
              <a:t>Date Here</a:t>
            </a:r>
            <a:endParaRPr sz="900"/>
          </a:p>
        </p:txBody>
      </p:sp>
      <p:sp>
        <p:nvSpPr>
          <p:cNvPr id="2370" name="Google Shape;2370;p134"/>
          <p:cNvSpPr/>
          <p:nvPr/>
        </p:nvSpPr>
        <p:spPr>
          <a:xfrm>
            <a:off x="6438900" y="3828225"/>
            <a:ext cx="1520700" cy="1056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900"/>
              <a:t>First Name, Last Name</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374"/>
        <p:cNvGrpSpPr/>
        <p:nvPr/>
      </p:nvGrpSpPr>
      <p:grpSpPr>
        <a:xfrm>
          <a:off x="0" y="0"/>
          <a:ext cx="0" cy="0"/>
          <a:chOff x="0" y="0"/>
          <a:chExt cx="0" cy="0"/>
        </a:xfrm>
      </p:grpSpPr>
      <p:sp>
        <p:nvSpPr>
          <p:cNvPr id="2375" name="Google Shape;2375;p135"/>
          <p:cNvSpPr txBox="1">
            <a:spLocks noGrp="1"/>
          </p:cNvSpPr>
          <p:nvPr>
            <p:ph type="body" idx="3"/>
          </p:nvPr>
        </p:nvSpPr>
        <p:spPr>
          <a:xfrm>
            <a:off x="257175" y="2609650"/>
            <a:ext cx="26433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Core </a:t>
            </a:r>
            <a:br>
              <a:rPr lang="en" sz="1800" b="1">
                <a:solidFill>
                  <a:srgbClr val="E6249F"/>
                </a:solidFill>
              </a:rPr>
            </a:br>
            <a:r>
              <a:rPr lang="en" sz="1800" b="1">
                <a:solidFill>
                  <a:srgbClr val="E6249F"/>
                </a:solidFill>
              </a:rPr>
              <a:t>Certified User</a:t>
            </a:r>
            <a:endParaRPr sz="1800"/>
          </a:p>
        </p:txBody>
      </p:sp>
      <p:sp>
        <p:nvSpPr>
          <p:cNvPr id="2376" name="Google Shape;2376;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Splunk Certifications</a:t>
            </a:r>
            <a:endParaRPr/>
          </a:p>
        </p:txBody>
      </p:sp>
      <p:sp>
        <p:nvSpPr>
          <p:cNvPr id="2377" name="Google Shape;2377;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Splunk offers many certifications, for a variety of skill levels.</a:t>
            </a:r>
            <a:endParaRPr/>
          </a:p>
        </p:txBody>
      </p:sp>
      <p:grpSp>
        <p:nvGrpSpPr>
          <p:cNvPr id="2378" name="Google Shape;2378;p135"/>
          <p:cNvGrpSpPr/>
          <p:nvPr/>
        </p:nvGrpSpPr>
        <p:grpSpPr>
          <a:xfrm>
            <a:off x="457200" y="1333300"/>
            <a:ext cx="6945821" cy="1034350"/>
            <a:chOff x="457200" y="1333300"/>
            <a:chExt cx="6945821" cy="1034350"/>
          </a:xfrm>
        </p:grpSpPr>
        <p:pic>
          <p:nvPicPr>
            <p:cNvPr id="2379" name="Google Shape;2379;p135"/>
            <p:cNvPicPr preferRelativeResize="0"/>
            <p:nvPr/>
          </p:nvPicPr>
          <p:blipFill>
            <a:blip r:embed="rId3">
              <a:alphaModFix/>
            </a:blip>
            <a:stretch>
              <a:fillRect/>
            </a:stretch>
          </p:blipFill>
          <p:spPr>
            <a:xfrm>
              <a:off x="457200" y="1333300"/>
              <a:ext cx="1034351" cy="1034349"/>
            </a:xfrm>
            <a:prstGeom prst="rect">
              <a:avLst/>
            </a:prstGeom>
            <a:noFill/>
            <a:ln>
              <a:noFill/>
            </a:ln>
          </p:spPr>
        </p:pic>
        <p:pic>
          <p:nvPicPr>
            <p:cNvPr id="2380" name="Google Shape;2380;p135"/>
            <p:cNvPicPr preferRelativeResize="0"/>
            <p:nvPr/>
          </p:nvPicPr>
          <p:blipFill>
            <a:blip r:embed="rId4">
              <a:alphaModFix/>
            </a:blip>
            <a:stretch>
              <a:fillRect/>
            </a:stretch>
          </p:blipFill>
          <p:spPr>
            <a:xfrm>
              <a:off x="3456473" y="1333301"/>
              <a:ext cx="1034350" cy="1034349"/>
            </a:xfrm>
            <a:prstGeom prst="rect">
              <a:avLst/>
            </a:prstGeom>
            <a:noFill/>
            <a:ln>
              <a:noFill/>
            </a:ln>
          </p:spPr>
        </p:pic>
        <p:pic>
          <p:nvPicPr>
            <p:cNvPr id="2381" name="Google Shape;2381;p135"/>
            <p:cNvPicPr preferRelativeResize="0"/>
            <p:nvPr/>
          </p:nvPicPr>
          <p:blipFill>
            <a:blip r:embed="rId5">
              <a:alphaModFix/>
            </a:blip>
            <a:stretch>
              <a:fillRect/>
            </a:stretch>
          </p:blipFill>
          <p:spPr>
            <a:xfrm>
              <a:off x="6368670" y="1333300"/>
              <a:ext cx="1034350" cy="1034349"/>
            </a:xfrm>
            <a:prstGeom prst="rect">
              <a:avLst/>
            </a:prstGeom>
            <a:noFill/>
            <a:ln>
              <a:noFill/>
            </a:ln>
          </p:spPr>
        </p:pic>
      </p:grpSp>
      <p:pic>
        <p:nvPicPr>
          <p:cNvPr id="2382" name="Google Shape;2382;p135"/>
          <p:cNvPicPr preferRelativeResize="0"/>
          <p:nvPr/>
        </p:nvPicPr>
        <p:blipFill>
          <a:blip r:embed="rId6">
            <a:alphaModFix amt="39000"/>
          </a:blip>
          <a:stretch>
            <a:fillRect/>
          </a:stretch>
        </p:blipFill>
        <p:spPr>
          <a:xfrm>
            <a:off x="2974275" y="1209000"/>
            <a:ext cx="284825" cy="3511527"/>
          </a:xfrm>
          <a:prstGeom prst="rect">
            <a:avLst/>
          </a:prstGeom>
          <a:noFill/>
          <a:ln>
            <a:noFill/>
          </a:ln>
        </p:spPr>
      </p:pic>
      <p:pic>
        <p:nvPicPr>
          <p:cNvPr id="2383" name="Google Shape;2383;p135"/>
          <p:cNvPicPr preferRelativeResize="0"/>
          <p:nvPr/>
        </p:nvPicPr>
        <p:blipFill>
          <a:blip r:embed="rId6">
            <a:alphaModFix amt="39000"/>
          </a:blip>
          <a:stretch>
            <a:fillRect/>
          </a:stretch>
        </p:blipFill>
        <p:spPr>
          <a:xfrm>
            <a:off x="5981825" y="1209000"/>
            <a:ext cx="284825" cy="3511527"/>
          </a:xfrm>
          <a:prstGeom prst="rect">
            <a:avLst/>
          </a:prstGeom>
          <a:noFill/>
          <a:ln>
            <a:noFill/>
          </a:ln>
        </p:spPr>
      </p:pic>
      <p:sp>
        <p:nvSpPr>
          <p:cNvPr id="2384" name="Google Shape;2384;p135"/>
          <p:cNvSpPr txBox="1">
            <a:spLocks noGrp="1"/>
          </p:cNvSpPr>
          <p:nvPr>
            <p:ph type="body" idx="3"/>
          </p:nvPr>
        </p:nvSpPr>
        <p:spPr>
          <a:xfrm>
            <a:off x="257175" y="3327250"/>
            <a:ext cx="26433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t>Entry-level certification </a:t>
            </a:r>
            <a:br>
              <a:rPr lang="en"/>
            </a:br>
            <a:r>
              <a:rPr lang="en"/>
              <a:t>that demonstrates a user’s basic ability to use the </a:t>
            </a:r>
            <a:br>
              <a:rPr lang="en"/>
            </a:br>
            <a:r>
              <a:rPr lang="en"/>
              <a:t>Splunk software.</a:t>
            </a:r>
            <a:endParaRPr/>
          </a:p>
        </p:txBody>
      </p:sp>
      <p:sp>
        <p:nvSpPr>
          <p:cNvPr id="2385" name="Google Shape;2385;p135"/>
          <p:cNvSpPr txBox="1">
            <a:spLocks noGrp="1"/>
          </p:cNvSpPr>
          <p:nvPr>
            <p:ph type="body" idx="3"/>
          </p:nvPr>
        </p:nvSpPr>
        <p:spPr>
          <a:xfrm>
            <a:off x="3219450" y="2609650"/>
            <a:ext cx="26433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Core Certified </a:t>
            </a:r>
            <a:br>
              <a:rPr lang="en" sz="1800" b="1">
                <a:solidFill>
                  <a:srgbClr val="E6249F"/>
                </a:solidFill>
              </a:rPr>
            </a:br>
            <a:r>
              <a:rPr lang="en" sz="1800" b="1">
                <a:solidFill>
                  <a:srgbClr val="E6249F"/>
                </a:solidFill>
              </a:rPr>
              <a:t>Power User</a:t>
            </a:r>
            <a:endParaRPr sz="1800"/>
          </a:p>
        </p:txBody>
      </p:sp>
      <p:sp>
        <p:nvSpPr>
          <p:cNvPr id="2386" name="Google Shape;2386;p135"/>
          <p:cNvSpPr txBox="1">
            <a:spLocks noGrp="1"/>
          </p:cNvSpPr>
          <p:nvPr>
            <p:ph type="body" idx="3"/>
          </p:nvPr>
        </p:nvSpPr>
        <p:spPr>
          <a:xfrm>
            <a:off x="3219450" y="3327250"/>
            <a:ext cx="26433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solidFill>
                  <a:schemeClr val="dk1"/>
                </a:solidFill>
              </a:rPr>
              <a:t>Demonstrates a user’s foundational skills with Splunk’s core software, plus more complex skills, such </a:t>
            </a:r>
            <a:br>
              <a:rPr lang="en">
                <a:solidFill>
                  <a:schemeClr val="dk1"/>
                </a:solidFill>
              </a:rPr>
            </a:br>
            <a:r>
              <a:rPr lang="en">
                <a:solidFill>
                  <a:schemeClr val="dk1"/>
                </a:solidFill>
              </a:rPr>
              <a:t>as creating calculated fields and data models.</a:t>
            </a:r>
            <a:endParaRPr>
              <a:solidFill>
                <a:schemeClr val="dk1"/>
              </a:solidFill>
            </a:endParaRPr>
          </a:p>
          <a:p>
            <a:pPr marL="0" lvl="0" indent="0" algn="l" rtl="0">
              <a:spcBef>
                <a:spcPts val="0"/>
              </a:spcBef>
              <a:spcAft>
                <a:spcPts val="0"/>
              </a:spcAft>
              <a:buNone/>
            </a:pPr>
            <a:endParaRPr/>
          </a:p>
        </p:txBody>
      </p:sp>
      <p:sp>
        <p:nvSpPr>
          <p:cNvPr id="2387" name="Google Shape;2387;p135"/>
          <p:cNvSpPr txBox="1">
            <a:spLocks noGrp="1"/>
          </p:cNvSpPr>
          <p:nvPr>
            <p:ph type="body" idx="3"/>
          </p:nvPr>
        </p:nvSpPr>
        <p:spPr>
          <a:xfrm>
            <a:off x="6181725" y="2609650"/>
            <a:ext cx="26433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Core Certified Advanced Power User</a:t>
            </a:r>
            <a:endParaRPr sz="1800"/>
          </a:p>
        </p:txBody>
      </p:sp>
      <p:sp>
        <p:nvSpPr>
          <p:cNvPr id="2388" name="Google Shape;2388;p135"/>
          <p:cNvSpPr txBox="1">
            <a:spLocks noGrp="1"/>
          </p:cNvSpPr>
          <p:nvPr>
            <p:ph type="body" idx="3"/>
          </p:nvPr>
        </p:nvSpPr>
        <p:spPr>
          <a:xfrm>
            <a:off x="6181725" y="3327250"/>
            <a:ext cx="26433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solidFill>
                  <a:schemeClr val="dk1"/>
                </a:solidFill>
              </a:rPr>
              <a:t>Demonstrates a user’s capability to design reports, complicated searches, </a:t>
            </a:r>
            <a:br>
              <a:rPr lang="en">
                <a:solidFill>
                  <a:schemeClr val="dk1"/>
                </a:solidFill>
              </a:rPr>
            </a:br>
            <a:r>
              <a:rPr lang="en">
                <a:solidFill>
                  <a:schemeClr val="dk1"/>
                </a:solidFill>
              </a:rPr>
              <a:t>and dashboards.</a:t>
            </a:r>
            <a:endParaRPr>
              <a:solidFill>
                <a:schemeClr val="dk1"/>
              </a:solidFill>
            </a:endParaRPr>
          </a:p>
          <a:p>
            <a:pPr marL="0" lvl="0" indent="0" algn="l" rtl="0">
              <a:spcBef>
                <a:spcPts val="0"/>
              </a:spcBef>
              <a:spcAft>
                <a:spcPts val="0"/>
              </a:spcAft>
              <a:buNone/>
            </a:pPr>
            <a:endParaRPr/>
          </a:p>
        </p:txBody>
      </p:sp>
      <p:sp>
        <p:nvSpPr>
          <p:cNvPr id="2389" name="Google Shape;2389;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CC0"/>
        </a:solidFill>
        <a:effectLst/>
      </p:bgPr>
    </p:bg>
    <p:spTree>
      <p:nvGrpSpPr>
        <p:cNvPr id="1" name="Shape 2061"/>
        <p:cNvGrpSpPr/>
        <p:nvPr/>
      </p:nvGrpSpPr>
      <p:grpSpPr>
        <a:xfrm>
          <a:off x="0" y="0"/>
          <a:ext cx="0" cy="0"/>
          <a:chOff x="0" y="0"/>
          <a:chExt cx="0" cy="0"/>
        </a:xfrm>
      </p:grpSpPr>
      <p:sp>
        <p:nvSpPr>
          <p:cNvPr id="2062" name="Google Shape;2062;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Enterprise Security</a:t>
            </a:r>
            <a:endParaRPr/>
          </a:p>
        </p:txBody>
      </p:sp>
      <p:sp>
        <p:nvSpPr>
          <p:cNvPr id="2063" name="Google Shape;2063;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Throughout the past two units, we have covered many of Splunk’s capabilities and add-on applications. </a:t>
            </a:r>
            <a:endParaRPr/>
          </a:p>
        </p:txBody>
      </p:sp>
      <p:sp>
        <p:nvSpPr>
          <p:cNvPr id="2064" name="Google Shape;2064;p109"/>
          <p:cNvSpPr txBox="1">
            <a:spLocks noGrp="1"/>
          </p:cNvSpPr>
          <p:nvPr>
            <p:ph type="body" idx="3"/>
          </p:nvPr>
        </p:nvSpPr>
        <p:spPr>
          <a:xfrm>
            <a:off x="175" y="1620550"/>
            <a:ext cx="3097500" cy="1201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a:t>The Splunk SIEM product, </a:t>
            </a:r>
            <a:r>
              <a:rPr lang="en" b="1"/>
              <a:t>Splunk Enterprise Security (ES)</a:t>
            </a:r>
            <a:r>
              <a:rPr lang="en"/>
              <a:t>, is one of the most popular add-on products </a:t>
            </a:r>
            <a:br>
              <a:rPr lang="en"/>
            </a:br>
            <a:r>
              <a:rPr lang="en"/>
              <a:t>for security professionals.</a:t>
            </a:r>
            <a:endParaRPr/>
          </a:p>
        </p:txBody>
      </p:sp>
      <p:pic>
        <p:nvPicPr>
          <p:cNvPr id="2065" name="Google Shape;2065;p109"/>
          <p:cNvPicPr preferRelativeResize="0"/>
          <p:nvPr/>
        </p:nvPicPr>
        <p:blipFill rotWithShape="1">
          <a:blip r:embed="rId3">
            <a:alphaModFix/>
          </a:blip>
          <a:srcRect l="-1083" t="-1674" r="-1103" b="-1663"/>
          <a:stretch/>
        </p:blipFill>
        <p:spPr>
          <a:xfrm>
            <a:off x="2756025" y="1575550"/>
            <a:ext cx="5897924" cy="3704075"/>
          </a:xfrm>
          <a:prstGeom prst="rect">
            <a:avLst/>
          </a:prstGeom>
          <a:noFill/>
          <a:ln>
            <a:noFill/>
          </a:ln>
          <a:effectLst>
            <a:outerShdw blurRad="57150" dist="19050" dir="5400000" algn="bl" rotWithShape="0">
              <a:srgbClr val="000000">
                <a:alpha val="50000"/>
              </a:srgbClr>
            </a:outerShdw>
          </a:effectLst>
        </p:spPr>
      </p:pic>
      <p:sp>
        <p:nvSpPr>
          <p:cNvPr id="2066" name="Google Shape;2066;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(splunk.com)</a:t>
            </a:r>
            <a:endParaRPr/>
          </a:p>
        </p:txBody>
      </p:sp>
      <p:sp>
        <p:nvSpPr>
          <p:cNvPr id="2067" name="Google Shape;2067;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393"/>
        <p:cNvGrpSpPr/>
        <p:nvPr/>
      </p:nvGrpSpPr>
      <p:grpSpPr>
        <a:xfrm>
          <a:off x="0" y="0"/>
          <a:ext cx="0" cy="0"/>
          <a:chOff x="0" y="0"/>
          <a:chExt cx="0" cy="0"/>
        </a:xfrm>
      </p:grpSpPr>
      <p:sp>
        <p:nvSpPr>
          <p:cNvPr id="2394" name="Google Shape;2394;p136"/>
          <p:cNvSpPr txBox="1">
            <a:spLocks noGrp="1"/>
          </p:cNvSpPr>
          <p:nvPr>
            <p:ph type="body" idx="3"/>
          </p:nvPr>
        </p:nvSpPr>
        <p:spPr>
          <a:xfrm>
            <a:off x="257175" y="2609650"/>
            <a:ext cx="26433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Enterprise Certified Admin</a:t>
            </a:r>
            <a:endParaRPr sz="1800"/>
          </a:p>
        </p:txBody>
      </p:sp>
      <p:sp>
        <p:nvSpPr>
          <p:cNvPr id="2395" name="Google Shape;2395;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Splunk Certifications</a:t>
            </a:r>
            <a:endParaRPr/>
          </a:p>
        </p:txBody>
      </p:sp>
      <p:sp>
        <p:nvSpPr>
          <p:cNvPr id="2396" name="Google Shape;2396;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Splunk offers many certifications, for a variety of skill levels.</a:t>
            </a:r>
            <a:endParaRPr/>
          </a:p>
        </p:txBody>
      </p:sp>
      <p:pic>
        <p:nvPicPr>
          <p:cNvPr id="2397" name="Google Shape;2397;p136"/>
          <p:cNvPicPr preferRelativeResize="0"/>
          <p:nvPr/>
        </p:nvPicPr>
        <p:blipFill>
          <a:blip r:embed="rId3">
            <a:alphaModFix amt="39000"/>
          </a:blip>
          <a:stretch>
            <a:fillRect/>
          </a:stretch>
        </p:blipFill>
        <p:spPr>
          <a:xfrm>
            <a:off x="2974275" y="1209000"/>
            <a:ext cx="284825" cy="3511527"/>
          </a:xfrm>
          <a:prstGeom prst="rect">
            <a:avLst/>
          </a:prstGeom>
          <a:noFill/>
          <a:ln>
            <a:noFill/>
          </a:ln>
        </p:spPr>
      </p:pic>
      <p:pic>
        <p:nvPicPr>
          <p:cNvPr id="2398" name="Google Shape;2398;p136"/>
          <p:cNvPicPr preferRelativeResize="0"/>
          <p:nvPr/>
        </p:nvPicPr>
        <p:blipFill>
          <a:blip r:embed="rId3">
            <a:alphaModFix amt="39000"/>
          </a:blip>
          <a:stretch>
            <a:fillRect/>
          </a:stretch>
        </p:blipFill>
        <p:spPr>
          <a:xfrm>
            <a:off x="5981825" y="1209000"/>
            <a:ext cx="284825" cy="3511527"/>
          </a:xfrm>
          <a:prstGeom prst="rect">
            <a:avLst/>
          </a:prstGeom>
          <a:noFill/>
          <a:ln>
            <a:noFill/>
          </a:ln>
        </p:spPr>
      </p:pic>
      <p:sp>
        <p:nvSpPr>
          <p:cNvPr id="2399" name="Google Shape;2399;p136"/>
          <p:cNvSpPr txBox="1">
            <a:spLocks noGrp="1"/>
          </p:cNvSpPr>
          <p:nvPr>
            <p:ph type="body" idx="3"/>
          </p:nvPr>
        </p:nvSpPr>
        <p:spPr>
          <a:xfrm>
            <a:off x="257175" y="3327250"/>
            <a:ext cx="26433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t>Focused on an individual’s ability to support daily administrative tasks using Splunk Enterprise software.</a:t>
            </a:r>
            <a:endParaRPr/>
          </a:p>
        </p:txBody>
      </p:sp>
      <p:sp>
        <p:nvSpPr>
          <p:cNvPr id="2400" name="Google Shape;2400;p136"/>
          <p:cNvSpPr txBox="1">
            <a:spLocks noGrp="1"/>
          </p:cNvSpPr>
          <p:nvPr>
            <p:ph type="body" idx="3"/>
          </p:nvPr>
        </p:nvSpPr>
        <p:spPr>
          <a:xfrm>
            <a:off x="3219450" y="2609650"/>
            <a:ext cx="26433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Enterprise Certified Architect</a:t>
            </a:r>
            <a:endParaRPr sz="1800"/>
          </a:p>
        </p:txBody>
      </p:sp>
      <p:sp>
        <p:nvSpPr>
          <p:cNvPr id="2401" name="Google Shape;2401;p136"/>
          <p:cNvSpPr txBox="1">
            <a:spLocks noGrp="1"/>
          </p:cNvSpPr>
          <p:nvPr>
            <p:ph type="body" idx="3"/>
          </p:nvPr>
        </p:nvSpPr>
        <p:spPr>
          <a:xfrm>
            <a:off x="3219450" y="3327250"/>
            <a:ext cx="26433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solidFill>
                  <a:schemeClr val="dk1"/>
                </a:solidFill>
              </a:rPr>
              <a:t>Focused on a Splunk administrator's role supporting advanced troubleshooting, configurations, and deployments within </a:t>
            </a:r>
            <a:br>
              <a:rPr lang="en">
                <a:solidFill>
                  <a:schemeClr val="dk1"/>
                </a:solidFill>
              </a:rPr>
            </a:br>
            <a:r>
              <a:rPr lang="en">
                <a:solidFill>
                  <a:schemeClr val="dk1"/>
                </a:solidFill>
              </a:rPr>
              <a:t>Splunk Enterprise.</a:t>
            </a:r>
            <a:endParaRPr>
              <a:solidFill>
                <a:schemeClr val="dk1"/>
              </a:solidFill>
            </a:endParaRPr>
          </a:p>
        </p:txBody>
      </p:sp>
      <p:sp>
        <p:nvSpPr>
          <p:cNvPr id="2402" name="Google Shape;2402;p136"/>
          <p:cNvSpPr txBox="1">
            <a:spLocks noGrp="1"/>
          </p:cNvSpPr>
          <p:nvPr>
            <p:ph type="body" idx="3"/>
          </p:nvPr>
        </p:nvSpPr>
        <p:spPr>
          <a:xfrm>
            <a:off x="6181725" y="2609650"/>
            <a:ext cx="28671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Enterprise Security Certified Admin</a:t>
            </a:r>
            <a:endParaRPr sz="1800"/>
          </a:p>
        </p:txBody>
      </p:sp>
      <p:sp>
        <p:nvSpPr>
          <p:cNvPr id="2403" name="Google Shape;2403;p136"/>
          <p:cNvSpPr txBox="1">
            <a:spLocks noGrp="1"/>
          </p:cNvSpPr>
          <p:nvPr>
            <p:ph type="body" idx="3"/>
          </p:nvPr>
        </p:nvSpPr>
        <p:spPr>
          <a:xfrm>
            <a:off x="6181725" y="3327250"/>
            <a:ext cx="28194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solidFill>
                  <a:schemeClr val="dk1"/>
                </a:solidFill>
              </a:rPr>
              <a:t>Focused on a Splunk administrator’s role to support installation, advanced troubleshooting, configurations and deployments within </a:t>
            </a:r>
            <a:br>
              <a:rPr lang="en">
                <a:solidFill>
                  <a:schemeClr val="dk1"/>
                </a:solidFill>
              </a:rPr>
            </a:br>
            <a:r>
              <a:rPr lang="en">
                <a:solidFill>
                  <a:schemeClr val="dk1"/>
                </a:solidFill>
              </a:rPr>
              <a:t>Splunk Enterprise Security.</a:t>
            </a:r>
            <a:endParaRPr/>
          </a:p>
        </p:txBody>
      </p:sp>
      <p:pic>
        <p:nvPicPr>
          <p:cNvPr id="2404" name="Google Shape;2404;p136"/>
          <p:cNvPicPr preferRelativeResize="0"/>
          <p:nvPr/>
        </p:nvPicPr>
        <p:blipFill>
          <a:blip r:embed="rId4">
            <a:alphaModFix/>
          </a:blip>
          <a:stretch>
            <a:fillRect/>
          </a:stretch>
        </p:blipFill>
        <p:spPr>
          <a:xfrm>
            <a:off x="457199" y="1333300"/>
            <a:ext cx="1015740" cy="1015740"/>
          </a:xfrm>
          <a:prstGeom prst="rect">
            <a:avLst/>
          </a:prstGeom>
          <a:noFill/>
          <a:ln>
            <a:noFill/>
          </a:ln>
        </p:spPr>
      </p:pic>
      <p:pic>
        <p:nvPicPr>
          <p:cNvPr id="2405" name="Google Shape;2405;p136"/>
          <p:cNvPicPr preferRelativeResize="0"/>
          <p:nvPr/>
        </p:nvPicPr>
        <p:blipFill>
          <a:blip r:embed="rId5">
            <a:alphaModFix/>
          </a:blip>
          <a:stretch>
            <a:fillRect/>
          </a:stretch>
        </p:blipFill>
        <p:spPr>
          <a:xfrm>
            <a:off x="3465783" y="1333300"/>
            <a:ext cx="1015740" cy="1015740"/>
          </a:xfrm>
          <a:prstGeom prst="rect">
            <a:avLst/>
          </a:prstGeom>
          <a:noFill/>
          <a:ln>
            <a:noFill/>
          </a:ln>
        </p:spPr>
      </p:pic>
      <p:pic>
        <p:nvPicPr>
          <p:cNvPr id="2406" name="Google Shape;2406;p136"/>
          <p:cNvPicPr preferRelativeResize="0"/>
          <p:nvPr/>
        </p:nvPicPr>
        <p:blipFill>
          <a:blip r:embed="rId6">
            <a:alphaModFix/>
          </a:blip>
          <a:stretch>
            <a:fillRect/>
          </a:stretch>
        </p:blipFill>
        <p:spPr>
          <a:xfrm>
            <a:off x="6368670" y="1333300"/>
            <a:ext cx="1034349" cy="1034350"/>
          </a:xfrm>
          <a:prstGeom prst="rect">
            <a:avLst/>
          </a:prstGeom>
          <a:noFill/>
          <a:ln>
            <a:noFill/>
          </a:ln>
        </p:spPr>
      </p:pic>
      <p:sp>
        <p:nvSpPr>
          <p:cNvPr id="2407" name="Google Shape;2407;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411"/>
        <p:cNvGrpSpPr/>
        <p:nvPr/>
      </p:nvGrpSpPr>
      <p:grpSpPr>
        <a:xfrm>
          <a:off x="0" y="0"/>
          <a:ext cx="0" cy="0"/>
          <a:chOff x="0" y="0"/>
          <a:chExt cx="0" cy="0"/>
        </a:xfrm>
      </p:grpSpPr>
      <p:sp>
        <p:nvSpPr>
          <p:cNvPr id="2412" name="Google Shape;2412;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Certifications</a:t>
            </a:r>
            <a:endParaRPr/>
          </a:p>
        </p:txBody>
      </p:sp>
      <p:sp>
        <p:nvSpPr>
          <p:cNvPr id="2413" name="Google Shape;2413;p137"/>
          <p:cNvSpPr txBox="1">
            <a:spLocks noGrp="1"/>
          </p:cNvSpPr>
          <p:nvPr>
            <p:ph type="subTitle" idx="1"/>
          </p:nvPr>
        </p:nvSpPr>
        <p:spPr>
          <a:xfrm>
            <a:off x="0" y="675975"/>
            <a:ext cx="4038600" cy="1409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Like many certifications in </a:t>
            </a:r>
            <a:br>
              <a:rPr lang="en"/>
            </a:br>
            <a:r>
              <a:rPr lang="en"/>
              <a:t>the infosec field, Splunk certifications are expensive. </a:t>
            </a:r>
            <a:endParaRPr/>
          </a:p>
        </p:txBody>
      </p:sp>
      <p:sp>
        <p:nvSpPr>
          <p:cNvPr id="2414" name="Google Shape;2414;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(splunk.com)</a:t>
            </a:r>
            <a:endParaRPr/>
          </a:p>
        </p:txBody>
      </p:sp>
      <p:pic>
        <p:nvPicPr>
          <p:cNvPr id="2415" name="Google Shape;2415;p137"/>
          <p:cNvPicPr preferRelativeResize="0"/>
          <p:nvPr/>
        </p:nvPicPr>
        <p:blipFill>
          <a:blip r:embed="rId4">
            <a:alphaModFix/>
          </a:blip>
          <a:stretch>
            <a:fillRect/>
          </a:stretch>
        </p:blipFill>
        <p:spPr>
          <a:xfrm>
            <a:off x="3599675" y="675975"/>
            <a:ext cx="5470897" cy="4299201"/>
          </a:xfrm>
          <a:prstGeom prst="rect">
            <a:avLst/>
          </a:prstGeom>
          <a:noFill/>
          <a:ln>
            <a:noFill/>
          </a:ln>
        </p:spPr>
      </p:pic>
      <p:sp>
        <p:nvSpPr>
          <p:cNvPr id="2416" name="Google Shape;2416;p137"/>
          <p:cNvSpPr/>
          <p:nvPr/>
        </p:nvSpPr>
        <p:spPr>
          <a:xfrm flipH="1">
            <a:off x="456900" y="1868100"/>
            <a:ext cx="2988000" cy="953700"/>
          </a:xfrm>
          <a:prstGeom prst="round2DiagRect">
            <a:avLst>
              <a:gd name="adj1" fmla="val 16667"/>
              <a:gd name="adj2" fmla="val 0"/>
            </a:avLst>
          </a:prstGeom>
          <a:solidFill>
            <a:srgbClr val="E6249F"/>
          </a:solidFill>
          <a:ln>
            <a:noFill/>
          </a:ln>
        </p:spPr>
        <p:txBody>
          <a:bodyPr spcFirstLastPara="1" wrap="square" lIns="182875" tIns="182875" rIns="91425" bIns="91425" anchor="ctr" anchorCtr="0">
            <a:noAutofit/>
          </a:bodyPr>
          <a:lstStyle/>
          <a:p>
            <a:pPr marL="0" lvl="0" indent="0" algn="l" rtl="0">
              <a:spcBef>
                <a:spcPts val="0"/>
              </a:spcBef>
              <a:spcAft>
                <a:spcPts val="800"/>
              </a:spcAft>
              <a:buNone/>
            </a:pPr>
            <a:r>
              <a:rPr lang="en">
                <a:solidFill>
                  <a:srgbClr val="FFFFFF"/>
                </a:solidFill>
                <a:latin typeface="Roboto Medium"/>
                <a:ea typeface="Roboto Medium"/>
                <a:cs typeface="Roboto Medium"/>
                <a:sym typeface="Roboto Medium"/>
              </a:rPr>
              <a:t>Fortunately, Splunk offers </a:t>
            </a:r>
            <a:br>
              <a:rPr lang="en">
                <a:solidFill>
                  <a:srgbClr val="FFFFFF"/>
                </a:solidFill>
                <a:latin typeface="Roboto Medium"/>
                <a:ea typeface="Roboto Medium"/>
                <a:cs typeface="Roboto Medium"/>
                <a:sym typeface="Roboto Medium"/>
              </a:rPr>
            </a:br>
            <a:r>
              <a:rPr lang="en">
                <a:solidFill>
                  <a:srgbClr val="FFFFFF"/>
                </a:solidFill>
                <a:latin typeface="Roboto Medium"/>
                <a:ea typeface="Roboto Medium"/>
                <a:cs typeface="Roboto Medium"/>
                <a:sym typeface="Roboto Medium"/>
              </a:rPr>
              <a:t>the first certification class, Splunk Fundamentals 1, for free.</a:t>
            </a:r>
            <a:endParaRPr>
              <a:solidFill>
                <a:srgbClr val="FFFFFF"/>
              </a:solidFill>
              <a:latin typeface="Roboto Medium"/>
              <a:ea typeface="Roboto Medium"/>
              <a:cs typeface="Roboto Medium"/>
              <a:sym typeface="Roboto Medium"/>
            </a:endParaRPr>
          </a:p>
        </p:txBody>
      </p:sp>
      <p:sp>
        <p:nvSpPr>
          <p:cNvPr id="2417" name="Google Shape;2417;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2422" name="Google Shape;2422;p13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50 Minutes</a:t>
            </a:r>
            <a:endParaRPr/>
          </a:p>
          <a:p>
            <a:pPr marL="0" lvl="0" indent="0" algn="ctr" rtl="0">
              <a:spcBef>
                <a:spcPts val="0"/>
              </a:spcBef>
              <a:spcAft>
                <a:spcPts val="0"/>
              </a:spcAft>
              <a:buNone/>
            </a:pPr>
            <a:endParaRPr/>
          </a:p>
        </p:txBody>
      </p:sp>
      <p:sp>
        <p:nvSpPr>
          <p:cNvPr id="2423" name="Google Shape;2423;p138"/>
          <p:cNvSpPr txBox="1">
            <a:spLocks noGrp="1"/>
          </p:cNvSpPr>
          <p:nvPr>
            <p:ph type="title" idx="2"/>
          </p:nvPr>
        </p:nvSpPr>
        <p:spPr>
          <a:xfrm>
            <a:off x="273900" y="1042875"/>
            <a:ext cx="80607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Splunk Certifications</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register for a Splunk account and begin the first three modules </a:t>
            </a:r>
            <a:br>
              <a:rPr lang="en" sz="2000">
                <a:latin typeface="Roboto Light"/>
                <a:ea typeface="Roboto Light"/>
                <a:cs typeface="Roboto Light"/>
                <a:sym typeface="Roboto Light"/>
              </a:rPr>
            </a:br>
            <a:r>
              <a:rPr lang="en" sz="2000">
                <a:latin typeface="Roboto Light"/>
                <a:ea typeface="Roboto Light"/>
                <a:cs typeface="Roboto Light"/>
                <a:sym typeface="Roboto Light"/>
              </a:rPr>
              <a:t>of the Splunk Fundamentals 1 certification.</a:t>
            </a:r>
            <a:endParaRPr sz="2000">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l" rtl="0">
              <a:lnSpc>
                <a:spcPct val="115000"/>
              </a:lnSpc>
              <a:spcBef>
                <a:spcPts val="800"/>
              </a:spcBef>
              <a:spcAft>
                <a:spcPts val="0"/>
              </a:spcAft>
              <a:buNone/>
            </a:pPr>
            <a:endParaRPr>
              <a:latin typeface="Roboto Light"/>
              <a:ea typeface="Roboto Light"/>
              <a:cs typeface="Roboto Light"/>
              <a:sym typeface="Roboto Light"/>
            </a:endParaRPr>
          </a:p>
          <a:p>
            <a:pPr marL="0" lvl="0" indent="0" algn="l" rtl="0">
              <a:lnSpc>
                <a:spcPct val="115000"/>
              </a:lnSpc>
              <a:spcBef>
                <a:spcPts val="800"/>
              </a:spcBef>
              <a:spcAft>
                <a:spcPts val="800"/>
              </a:spcAft>
              <a:buNone/>
            </a:pPr>
            <a:endParaRPr>
              <a:latin typeface="Roboto Light"/>
              <a:ea typeface="Roboto Light"/>
              <a:cs typeface="Roboto Light"/>
              <a:sym typeface="Roboto Light"/>
            </a:endParaRPr>
          </a:p>
        </p:txBody>
      </p:sp>
      <p:sp>
        <p:nvSpPr>
          <p:cNvPr id="2424" name="Google Shape;2424;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EFCC0"/>
        </a:solidFill>
        <a:effectLst/>
      </p:bgPr>
    </p:bg>
    <p:spTree>
      <p:nvGrpSpPr>
        <p:cNvPr id="1" name="Shape 2433"/>
        <p:cNvGrpSpPr/>
        <p:nvPr/>
      </p:nvGrpSpPr>
      <p:grpSpPr>
        <a:xfrm>
          <a:off x="0" y="0"/>
          <a:ext cx="0" cy="0"/>
          <a:chOff x="0" y="0"/>
          <a:chExt cx="0" cy="0"/>
        </a:xfrm>
      </p:grpSpPr>
      <p:sp>
        <p:nvSpPr>
          <p:cNvPr id="2434" name="Google Shape;2434;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Certification</a:t>
            </a:r>
            <a:endParaRPr/>
          </a:p>
        </p:txBody>
      </p:sp>
      <p:sp>
        <p:nvSpPr>
          <p:cNvPr id="2435" name="Google Shape;2435;p140"/>
          <p:cNvSpPr txBox="1">
            <a:spLocks noGrp="1"/>
          </p:cNvSpPr>
          <p:nvPr>
            <p:ph type="body" idx="3"/>
          </p:nvPr>
        </p:nvSpPr>
        <p:spPr>
          <a:xfrm>
            <a:off x="175" y="2019300"/>
            <a:ext cx="4057500" cy="7335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sz="1600"/>
              <a:t>Afterward, you can take the Splunk Fundamentals certification exam to earn a Splunk Certificate!</a:t>
            </a:r>
            <a:endParaRPr sz="1600"/>
          </a:p>
        </p:txBody>
      </p:sp>
      <p:sp>
        <p:nvSpPr>
          <p:cNvPr id="2436" name="Google Shape;2436;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
        <p:nvSpPr>
          <p:cNvPr id="2437" name="Google Shape;2437;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are encouraged to complete the remaining modules on your own time.</a:t>
            </a:r>
            <a:endParaRPr/>
          </a:p>
        </p:txBody>
      </p:sp>
      <p:pic>
        <p:nvPicPr>
          <p:cNvPr id="2438" name="Google Shape;2438;p140"/>
          <p:cNvPicPr preferRelativeResize="0"/>
          <p:nvPr/>
        </p:nvPicPr>
        <p:blipFill rotWithShape="1">
          <a:blip r:embed="rId3">
            <a:alphaModFix/>
          </a:blip>
          <a:srcRect/>
          <a:stretch/>
        </p:blipFill>
        <p:spPr>
          <a:xfrm>
            <a:off x="3819550" y="1193175"/>
            <a:ext cx="4701616" cy="3571075"/>
          </a:xfrm>
          <a:prstGeom prst="rect">
            <a:avLst/>
          </a:prstGeom>
          <a:noFill/>
          <a:ln>
            <a:noFill/>
          </a:ln>
          <a:effectLst>
            <a:outerShdw blurRad="57150" dist="19050" dir="5400000" algn="bl" rotWithShape="0">
              <a:srgbClr val="000000">
                <a:alpha val="50000"/>
              </a:srgbClr>
            </a:outerShdw>
          </a:effectLst>
        </p:spPr>
      </p:pic>
      <p:sp>
        <p:nvSpPr>
          <p:cNvPr id="2439" name="Google Shape;2439;p140"/>
          <p:cNvSpPr/>
          <p:nvPr/>
        </p:nvSpPr>
        <p:spPr>
          <a:xfrm>
            <a:off x="5200650" y="2752725"/>
            <a:ext cx="19431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Name Here</a:t>
            </a:r>
            <a:endParaRPr/>
          </a:p>
        </p:txBody>
      </p:sp>
      <p:sp>
        <p:nvSpPr>
          <p:cNvPr id="2440" name="Google Shape;2440;p140"/>
          <p:cNvSpPr/>
          <p:nvPr/>
        </p:nvSpPr>
        <p:spPr>
          <a:xfrm>
            <a:off x="4714875" y="3362325"/>
            <a:ext cx="29529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Course Name Here</a:t>
            </a:r>
            <a:endParaRPr/>
          </a:p>
        </p:txBody>
      </p:sp>
      <p:sp>
        <p:nvSpPr>
          <p:cNvPr id="2441" name="Google Shape;2441;p140"/>
          <p:cNvSpPr/>
          <p:nvPr/>
        </p:nvSpPr>
        <p:spPr>
          <a:xfrm>
            <a:off x="4305300" y="4056825"/>
            <a:ext cx="1057200" cy="1056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900"/>
              <a:t>Date Here</a:t>
            </a:r>
            <a:endParaRPr sz="900"/>
          </a:p>
        </p:txBody>
      </p:sp>
      <p:sp>
        <p:nvSpPr>
          <p:cNvPr id="2442" name="Google Shape;2442;p140"/>
          <p:cNvSpPr/>
          <p:nvPr/>
        </p:nvSpPr>
        <p:spPr>
          <a:xfrm>
            <a:off x="6438900" y="4056825"/>
            <a:ext cx="1520700" cy="1056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900"/>
              <a:t>First Name, Last Name</a:t>
            </a:r>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pic>
        <p:nvPicPr>
          <p:cNvPr id="2447" name="Google Shape;2447;p141"/>
          <p:cNvPicPr preferRelativeResize="0"/>
          <p:nvPr/>
        </p:nvPicPr>
        <p:blipFill rotWithShape="1">
          <a:blip r:embed="rId3">
            <a:alphaModFix/>
          </a:blip>
          <a:srcRect b="10"/>
          <a:stretch/>
        </p:blipFill>
        <p:spPr>
          <a:xfrm>
            <a:off x="0" y="0"/>
            <a:ext cx="9182097" cy="5164934"/>
          </a:xfrm>
          <a:prstGeom prst="rect">
            <a:avLst/>
          </a:prstGeom>
          <a:noFill/>
          <a:ln>
            <a:noFill/>
          </a:ln>
        </p:spPr>
      </p:pic>
      <p:sp>
        <p:nvSpPr>
          <p:cNvPr id="2448" name="Google Shape;2448;p141"/>
          <p:cNvSpPr/>
          <p:nvPr/>
        </p:nvSpPr>
        <p:spPr>
          <a:xfrm>
            <a:off x="0" y="-101925"/>
            <a:ext cx="9182100" cy="1343100"/>
          </a:xfrm>
          <a:prstGeom prst="rect">
            <a:avLst/>
          </a:prstGeom>
          <a:gradFill>
            <a:gsLst>
              <a:gs pos="0">
                <a:srgbClr val="21071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41"/>
          <p:cNvSpPr txBox="1">
            <a:spLocks noGrp="1"/>
          </p:cNvSpPr>
          <p:nvPr>
            <p:ph type="subTitle" idx="1"/>
          </p:nvPr>
        </p:nvSpPr>
        <p:spPr>
          <a:xfrm>
            <a:off x="0" y="395625"/>
            <a:ext cx="9144000" cy="348000"/>
          </a:xfrm>
          <a:prstGeom prst="rect">
            <a:avLst/>
          </a:prstGeom>
          <a:noFill/>
        </p:spPr>
        <p:txBody>
          <a:bodyPr spcFirstLastPara="1" wrap="square" lIns="457200" tIns="91425" rIns="457200" bIns="0" anchor="t" anchorCtr="0">
            <a:noAutofit/>
          </a:bodyPr>
          <a:lstStyle/>
          <a:p>
            <a:pPr marL="0" lvl="0" indent="0" algn="ctr" rtl="0">
              <a:lnSpc>
                <a:spcPct val="90000"/>
              </a:lnSpc>
              <a:spcBef>
                <a:spcPts val="0"/>
              </a:spcBef>
              <a:spcAft>
                <a:spcPts val="0"/>
              </a:spcAft>
              <a:buNone/>
            </a:pPr>
            <a:r>
              <a:rPr lang="en" sz="2300">
                <a:solidFill>
                  <a:srgbClr val="FFFFFF"/>
                </a:solidFill>
                <a:latin typeface="Roboto Light"/>
                <a:ea typeface="Roboto Light"/>
                <a:cs typeface="Roboto Light"/>
                <a:sym typeface="Roboto Light"/>
              </a:rPr>
              <a:t>Next class, we will finish the SIEM unit with an activity incorporating everything we’ve learned about SIEM.</a:t>
            </a:r>
            <a:endParaRPr sz="2300">
              <a:solidFill>
                <a:srgbClr val="FFFFFF"/>
              </a:solidFill>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110"/>
          <p:cNvSpPr/>
          <p:nvPr/>
        </p:nvSpPr>
        <p:spPr>
          <a:xfrm>
            <a:off x="0" y="-150"/>
            <a:ext cx="9144000" cy="5143500"/>
          </a:xfrm>
          <a:prstGeom prst="rect">
            <a:avLst/>
          </a:prstGeom>
          <a:solidFill>
            <a:srgbClr val="EEF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3" name="Google Shape;2073;p110"/>
          <p:cNvGrpSpPr/>
          <p:nvPr/>
        </p:nvGrpSpPr>
        <p:grpSpPr>
          <a:xfrm>
            <a:off x="457181" y="1497503"/>
            <a:ext cx="533372" cy="533480"/>
            <a:chOff x="457200" y="1378813"/>
            <a:chExt cx="695400" cy="695450"/>
          </a:xfrm>
        </p:grpSpPr>
        <p:sp>
          <p:nvSpPr>
            <p:cNvPr id="2074" name="Google Shape;2074;p110"/>
            <p:cNvSpPr/>
            <p:nvPr/>
          </p:nvSpPr>
          <p:spPr>
            <a:xfrm>
              <a:off x="457200" y="1378813"/>
              <a:ext cx="695400" cy="621300"/>
            </a:xfrm>
            <a:prstGeom prst="roundRect">
              <a:avLst>
                <a:gd name="adj" fmla="val 16667"/>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75" name="Google Shape;2075;p110"/>
            <p:cNvSpPr/>
            <p:nvPr/>
          </p:nvSpPr>
          <p:spPr>
            <a:xfrm rot="10800000">
              <a:off x="634726" y="1885638"/>
              <a:ext cx="340325" cy="188625"/>
            </a:xfrm>
            <a:prstGeom prst="flowChartExtra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6" name="Google Shape;2076;p110"/>
          <p:cNvSpPr/>
          <p:nvPr/>
        </p:nvSpPr>
        <p:spPr>
          <a:xfrm flipH="1">
            <a:off x="724275" y="2090175"/>
            <a:ext cx="2428500" cy="2662800"/>
          </a:xfrm>
          <a:prstGeom prst="round2DiagRect">
            <a:avLst>
              <a:gd name="adj1" fmla="val 16667"/>
              <a:gd name="adj2" fmla="val 0"/>
            </a:avLst>
          </a:prstGeom>
          <a:solidFill>
            <a:srgbClr val="FFFFFF"/>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7" name="Google Shape;2077;p110"/>
          <p:cNvGrpSpPr/>
          <p:nvPr/>
        </p:nvGrpSpPr>
        <p:grpSpPr>
          <a:xfrm>
            <a:off x="3305156" y="1497503"/>
            <a:ext cx="533372" cy="533480"/>
            <a:chOff x="457200" y="1378813"/>
            <a:chExt cx="695400" cy="695450"/>
          </a:xfrm>
        </p:grpSpPr>
        <p:sp>
          <p:nvSpPr>
            <p:cNvPr id="2078" name="Google Shape;2078;p110"/>
            <p:cNvSpPr/>
            <p:nvPr/>
          </p:nvSpPr>
          <p:spPr>
            <a:xfrm>
              <a:off x="457200" y="1378813"/>
              <a:ext cx="695400" cy="621300"/>
            </a:xfrm>
            <a:prstGeom prst="roundRect">
              <a:avLst>
                <a:gd name="adj" fmla="val 16667"/>
              </a:avLst>
            </a:prstGeom>
            <a:solidFill>
              <a:srgbClr val="39B5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79" name="Google Shape;2079;p110"/>
            <p:cNvSpPr/>
            <p:nvPr/>
          </p:nvSpPr>
          <p:spPr>
            <a:xfrm rot="10800000">
              <a:off x="634726" y="1885638"/>
              <a:ext cx="340325" cy="188625"/>
            </a:xfrm>
            <a:prstGeom prst="flowChartExtract">
              <a:avLst/>
            </a:prstGeom>
            <a:solidFill>
              <a:srgbClr val="39B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0" name="Google Shape;2080;p110"/>
          <p:cNvSpPr/>
          <p:nvPr/>
        </p:nvSpPr>
        <p:spPr>
          <a:xfrm flipH="1">
            <a:off x="3572250" y="2090175"/>
            <a:ext cx="2428500" cy="2662800"/>
          </a:xfrm>
          <a:prstGeom prst="round2DiagRect">
            <a:avLst>
              <a:gd name="adj1" fmla="val 16667"/>
              <a:gd name="adj2" fmla="val 0"/>
            </a:avLst>
          </a:prstGeom>
          <a:solidFill>
            <a:srgbClr val="FFFFFF"/>
          </a:solidFill>
          <a:ln w="19050" cap="flat" cmpd="sng">
            <a:solidFill>
              <a:srgbClr val="39B5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1" name="Google Shape;2081;p110"/>
          <p:cNvGrpSpPr/>
          <p:nvPr/>
        </p:nvGrpSpPr>
        <p:grpSpPr>
          <a:xfrm>
            <a:off x="6134081" y="1498253"/>
            <a:ext cx="533372" cy="533480"/>
            <a:chOff x="457200" y="1378813"/>
            <a:chExt cx="695400" cy="695450"/>
          </a:xfrm>
        </p:grpSpPr>
        <p:sp>
          <p:nvSpPr>
            <p:cNvPr id="2082" name="Google Shape;2082;p110"/>
            <p:cNvSpPr/>
            <p:nvPr/>
          </p:nvSpPr>
          <p:spPr>
            <a:xfrm>
              <a:off x="457200" y="1378813"/>
              <a:ext cx="695400" cy="621300"/>
            </a:xfrm>
            <a:prstGeom prst="roundRect">
              <a:avLst>
                <a:gd name="adj" fmla="val 16667"/>
              </a:avLst>
            </a:prstGeom>
            <a:solidFill>
              <a:srgbClr val="00B4C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083" name="Google Shape;2083;p110"/>
            <p:cNvSpPr/>
            <p:nvPr/>
          </p:nvSpPr>
          <p:spPr>
            <a:xfrm rot="10800000">
              <a:off x="634726" y="1885638"/>
              <a:ext cx="340325" cy="188625"/>
            </a:xfrm>
            <a:prstGeom prst="flowChartExtract">
              <a:avLst/>
            </a:prstGeom>
            <a:solidFill>
              <a:srgbClr val="00B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4" name="Google Shape;2084;p110"/>
          <p:cNvSpPr/>
          <p:nvPr/>
        </p:nvSpPr>
        <p:spPr>
          <a:xfrm flipH="1">
            <a:off x="6401175" y="2090925"/>
            <a:ext cx="2428500" cy="2662800"/>
          </a:xfrm>
          <a:prstGeom prst="round2DiagRect">
            <a:avLst>
              <a:gd name="adj1" fmla="val 16667"/>
              <a:gd name="adj2" fmla="val 0"/>
            </a:avLst>
          </a:prstGeom>
          <a:solidFill>
            <a:srgbClr val="FFFFFF"/>
          </a:solidFill>
          <a:ln w="19050" cap="flat" cmpd="sng">
            <a:solidFill>
              <a:srgbClr val="00B4C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ES</a:t>
            </a:r>
            <a:endParaRPr/>
          </a:p>
        </p:txBody>
      </p:sp>
      <p:sp>
        <p:nvSpPr>
          <p:cNvPr id="2086" name="Google Shape;2086;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Splunk ES is a SIEM product that provides security professionals insights from machine-generated data generated by such sources as:</a:t>
            </a:r>
            <a:endParaRPr/>
          </a:p>
        </p:txBody>
      </p:sp>
      <p:sp>
        <p:nvSpPr>
          <p:cNvPr id="2087" name="Google Shape;2087;p110"/>
          <p:cNvSpPr txBox="1">
            <a:spLocks noGrp="1"/>
          </p:cNvSpPr>
          <p:nvPr>
            <p:ph type="subTitle" idx="3"/>
          </p:nvPr>
        </p:nvSpPr>
        <p:spPr>
          <a:xfrm>
            <a:off x="724275" y="2090225"/>
            <a:ext cx="2428500" cy="996300"/>
          </a:xfrm>
          <a:prstGeom prst="rect">
            <a:avLst/>
          </a:prstGeom>
        </p:spPr>
        <p:txBody>
          <a:bodyPr spcFirstLastPara="1" wrap="square" lIns="182875" tIns="137150" rIns="0" bIns="91425" anchor="t" anchorCtr="0">
            <a:noAutofit/>
          </a:bodyPr>
          <a:lstStyle/>
          <a:p>
            <a:pPr marL="0" lvl="0" indent="0" algn="l" rtl="0">
              <a:lnSpc>
                <a:spcPct val="105000"/>
              </a:lnSpc>
              <a:spcBef>
                <a:spcPts val="0"/>
              </a:spcBef>
              <a:spcAft>
                <a:spcPts val="0"/>
              </a:spcAft>
              <a:buNone/>
            </a:pPr>
            <a:r>
              <a:rPr lang="en" sz="1500" b="1"/>
              <a:t>Network devices</a:t>
            </a:r>
            <a:r>
              <a:rPr lang="en" sz="1500"/>
              <a:t> </a:t>
            </a:r>
            <a:br>
              <a:rPr lang="en" sz="1500"/>
            </a:br>
            <a:r>
              <a:rPr lang="en" sz="1500"/>
              <a:t>like routers and firewalls</a:t>
            </a:r>
            <a:endParaRPr sz="1500"/>
          </a:p>
        </p:txBody>
      </p:sp>
      <p:sp>
        <p:nvSpPr>
          <p:cNvPr id="2088" name="Google Shape;2088;p110"/>
          <p:cNvSpPr txBox="1">
            <a:spLocks noGrp="1"/>
          </p:cNvSpPr>
          <p:nvPr>
            <p:ph type="subTitle" idx="4"/>
          </p:nvPr>
        </p:nvSpPr>
        <p:spPr>
          <a:xfrm>
            <a:off x="3572250" y="2090229"/>
            <a:ext cx="2371500" cy="996300"/>
          </a:xfrm>
          <a:prstGeom prst="rect">
            <a:avLst/>
          </a:prstGeom>
        </p:spPr>
        <p:txBody>
          <a:bodyPr spcFirstLastPara="1" wrap="square" lIns="182875" tIns="137150" rIns="0" bIns="91425" anchor="t" anchorCtr="0">
            <a:noAutofit/>
          </a:bodyPr>
          <a:lstStyle/>
          <a:p>
            <a:pPr marL="0" lvl="0" indent="0" algn="l" rtl="0">
              <a:lnSpc>
                <a:spcPct val="105000"/>
              </a:lnSpc>
              <a:spcBef>
                <a:spcPts val="0"/>
              </a:spcBef>
              <a:spcAft>
                <a:spcPts val="0"/>
              </a:spcAft>
              <a:buClr>
                <a:schemeClr val="dk1"/>
              </a:buClr>
              <a:buSzPts val="1100"/>
              <a:buFont typeface="Arial"/>
              <a:buNone/>
            </a:pPr>
            <a:r>
              <a:rPr lang="en" sz="1500" b="1"/>
              <a:t>Endpoint devices</a:t>
            </a:r>
            <a:r>
              <a:rPr lang="en" sz="1500"/>
              <a:t> </a:t>
            </a:r>
            <a:br>
              <a:rPr lang="en" sz="1500"/>
            </a:br>
            <a:r>
              <a:rPr lang="en" sz="1500"/>
              <a:t>like antivirus solutions</a:t>
            </a:r>
            <a:endParaRPr sz="1500"/>
          </a:p>
          <a:p>
            <a:pPr marL="0" lvl="0" indent="0" algn="l" rtl="0">
              <a:lnSpc>
                <a:spcPct val="105000"/>
              </a:lnSpc>
              <a:spcBef>
                <a:spcPts val="0"/>
              </a:spcBef>
              <a:spcAft>
                <a:spcPts val="0"/>
              </a:spcAft>
              <a:buClr>
                <a:schemeClr val="dk1"/>
              </a:buClr>
              <a:buSzPts val="1100"/>
              <a:buFont typeface="Arial"/>
              <a:buNone/>
            </a:pPr>
            <a:endParaRPr sz="1500"/>
          </a:p>
          <a:p>
            <a:pPr marL="0" lvl="0" indent="0" algn="l" rtl="0">
              <a:lnSpc>
                <a:spcPct val="105000"/>
              </a:lnSpc>
              <a:spcBef>
                <a:spcPts val="0"/>
              </a:spcBef>
              <a:spcAft>
                <a:spcPts val="0"/>
              </a:spcAft>
              <a:buNone/>
            </a:pPr>
            <a:endParaRPr sz="1500"/>
          </a:p>
        </p:txBody>
      </p:sp>
      <p:sp>
        <p:nvSpPr>
          <p:cNvPr id="2089" name="Google Shape;2089;p110"/>
          <p:cNvSpPr txBox="1">
            <a:spLocks noGrp="1"/>
          </p:cNvSpPr>
          <p:nvPr>
            <p:ph type="subTitle" idx="5"/>
          </p:nvPr>
        </p:nvSpPr>
        <p:spPr>
          <a:xfrm>
            <a:off x="6401175" y="2090510"/>
            <a:ext cx="2371500" cy="996300"/>
          </a:xfrm>
          <a:prstGeom prst="rect">
            <a:avLst/>
          </a:prstGeom>
        </p:spPr>
        <p:txBody>
          <a:bodyPr spcFirstLastPara="1" wrap="square" lIns="182875" tIns="137150" rIns="91425" bIns="91425" anchor="t" anchorCtr="0">
            <a:noAutofit/>
          </a:bodyPr>
          <a:lstStyle/>
          <a:p>
            <a:pPr marL="0" lvl="0" indent="0" algn="l" rtl="0">
              <a:lnSpc>
                <a:spcPct val="105000"/>
              </a:lnSpc>
              <a:spcBef>
                <a:spcPts val="0"/>
              </a:spcBef>
              <a:spcAft>
                <a:spcPts val="0"/>
              </a:spcAft>
              <a:buClr>
                <a:schemeClr val="dk1"/>
              </a:buClr>
              <a:buSzPts val="1100"/>
              <a:buFont typeface="Arial"/>
              <a:buNone/>
            </a:pPr>
            <a:r>
              <a:rPr lang="en" sz="1500" b="1"/>
              <a:t>Vulnerability management systems</a:t>
            </a:r>
            <a:r>
              <a:rPr lang="en" sz="1500"/>
              <a:t> </a:t>
            </a:r>
            <a:br>
              <a:rPr lang="en" sz="1500"/>
            </a:br>
            <a:r>
              <a:rPr lang="en" sz="1500"/>
              <a:t>like Nessus</a:t>
            </a:r>
            <a:endParaRPr sz="1500"/>
          </a:p>
          <a:p>
            <a:pPr marL="0" lvl="0" indent="0" algn="l" rtl="0">
              <a:lnSpc>
                <a:spcPct val="105000"/>
              </a:lnSpc>
              <a:spcBef>
                <a:spcPts val="0"/>
              </a:spcBef>
              <a:spcAft>
                <a:spcPts val="0"/>
              </a:spcAft>
              <a:buClr>
                <a:schemeClr val="dk1"/>
              </a:buClr>
              <a:buSzPts val="1100"/>
              <a:buFont typeface="Arial"/>
              <a:buNone/>
            </a:pPr>
            <a:endParaRPr sz="1500"/>
          </a:p>
          <a:p>
            <a:pPr marL="0" lvl="0" indent="0" algn="l" rtl="0">
              <a:lnSpc>
                <a:spcPct val="105000"/>
              </a:lnSpc>
              <a:spcBef>
                <a:spcPts val="0"/>
              </a:spcBef>
              <a:spcAft>
                <a:spcPts val="0"/>
              </a:spcAft>
              <a:buNone/>
            </a:pPr>
            <a:endParaRPr sz="1500"/>
          </a:p>
        </p:txBody>
      </p:sp>
      <p:pic>
        <p:nvPicPr>
          <p:cNvPr id="2090" name="Google Shape;2090;p110"/>
          <p:cNvPicPr preferRelativeResize="0"/>
          <p:nvPr/>
        </p:nvPicPr>
        <p:blipFill>
          <a:blip r:embed="rId3">
            <a:alphaModFix/>
          </a:blip>
          <a:stretch>
            <a:fillRect/>
          </a:stretch>
        </p:blipFill>
        <p:spPr>
          <a:xfrm>
            <a:off x="6363225" y="3340300"/>
            <a:ext cx="2622199" cy="815800"/>
          </a:xfrm>
          <a:prstGeom prst="rect">
            <a:avLst/>
          </a:prstGeom>
          <a:noFill/>
          <a:ln>
            <a:noFill/>
          </a:ln>
        </p:spPr>
      </p:pic>
      <p:pic>
        <p:nvPicPr>
          <p:cNvPr id="2091" name="Google Shape;2091;p110"/>
          <p:cNvPicPr preferRelativeResize="0"/>
          <p:nvPr/>
        </p:nvPicPr>
        <p:blipFill>
          <a:blip r:embed="rId4">
            <a:alphaModFix/>
          </a:blip>
          <a:stretch>
            <a:fillRect/>
          </a:stretch>
        </p:blipFill>
        <p:spPr>
          <a:xfrm>
            <a:off x="981875" y="2970850"/>
            <a:ext cx="1763123" cy="1648776"/>
          </a:xfrm>
          <a:prstGeom prst="rect">
            <a:avLst/>
          </a:prstGeom>
          <a:noFill/>
          <a:ln>
            <a:noFill/>
          </a:ln>
        </p:spPr>
      </p:pic>
      <p:pic>
        <p:nvPicPr>
          <p:cNvPr id="2092" name="Google Shape;2092;p110"/>
          <p:cNvPicPr preferRelativeResize="0"/>
          <p:nvPr/>
        </p:nvPicPr>
        <p:blipFill>
          <a:blip r:embed="rId5">
            <a:alphaModFix/>
          </a:blip>
          <a:stretch>
            <a:fillRect/>
          </a:stretch>
        </p:blipFill>
        <p:spPr>
          <a:xfrm>
            <a:off x="4225225" y="3003362"/>
            <a:ext cx="1333901" cy="1583750"/>
          </a:xfrm>
          <a:prstGeom prst="rect">
            <a:avLst/>
          </a:prstGeom>
          <a:noFill/>
          <a:ln>
            <a:noFill/>
          </a:ln>
        </p:spPr>
      </p:pic>
      <p:sp>
        <p:nvSpPr>
          <p:cNvPr id="2093" name="Google Shape;2093;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CC0"/>
        </a:solidFill>
        <a:effectLst/>
      </p:bgPr>
    </p:bg>
    <p:spTree>
      <p:nvGrpSpPr>
        <p:cNvPr id="1" name="Shape 2097"/>
        <p:cNvGrpSpPr/>
        <p:nvPr/>
      </p:nvGrpSpPr>
      <p:grpSpPr>
        <a:xfrm>
          <a:off x="0" y="0"/>
          <a:ext cx="0" cy="0"/>
          <a:chOff x="0" y="0"/>
          <a:chExt cx="0" cy="0"/>
        </a:xfrm>
      </p:grpSpPr>
      <p:sp>
        <p:nvSpPr>
          <p:cNvPr id="2098" name="Google Shape;2098;p111"/>
          <p:cNvSpPr/>
          <p:nvPr/>
        </p:nvSpPr>
        <p:spPr>
          <a:xfrm>
            <a:off x="1362456" y="1300238"/>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11"/>
          <p:cNvSpPr/>
          <p:nvPr/>
        </p:nvSpPr>
        <p:spPr>
          <a:xfrm>
            <a:off x="1352550" y="20025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11"/>
          <p:cNvSpPr/>
          <p:nvPr/>
        </p:nvSpPr>
        <p:spPr>
          <a:xfrm>
            <a:off x="1352550" y="2692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11"/>
          <p:cNvSpPr/>
          <p:nvPr/>
        </p:nvSpPr>
        <p:spPr>
          <a:xfrm>
            <a:off x="1352550" y="33855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11"/>
          <p:cNvSpPr/>
          <p:nvPr/>
        </p:nvSpPr>
        <p:spPr>
          <a:xfrm>
            <a:off x="1364850" y="407830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ES</a:t>
            </a:r>
            <a:endParaRPr/>
          </a:p>
        </p:txBody>
      </p:sp>
      <p:sp>
        <p:nvSpPr>
          <p:cNvPr id="2104" name="Google Shape;2104;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Splunk ES features allow you to:</a:t>
            </a:r>
            <a:endParaRPr/>
          </a:p>
        </p:txBody>
      </p:sp>
      <p:sp>
        <p:nvSpPr>
          <p:cNvPr id="2105" name="Google Shape;2105;p111"/>
          <p:cNvSpPr txBox="1">
            <a:spLocks noGrp="1"/>
          </p:cNvSpPr>
          <p:nvPr>
            <p:ph type="subTitle" idx="3"/>
          </p:nvPr>
        </p:nvSpPr>
        <p:spPr>
          <a:xfrm>
            <a:off x="-740" y="1319425"/>
            <a:ext cx="8599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Identify, prioritize, and investigate security events.</a:t>
            </a:r>
            <a:endParaRPr sz="1500"/>
          </a:p>
        </p:txBody>
      </p:sp>
      <p:sp>
        <p:nvSpPr>
          <p:cNvPr id="2106" name="Google Shape;2106;p111"/>
          <p:cNvSpPr txBox="1">
            <a:spLocks noGrp="1"/>
          </p:cNvSpPr>
          <p:nvPr>
            <p:ph type="subTitle" idx="4"/>
          </p:nvPr>
        </p:nvSpPr>
        <p:spPr>
          <a:xfrm>
            <a:off x="-12183" y="2004950"/>
            <a:ext cx="8599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Gain insights into security events.</a:t>
            </a:r>
            <a:endParaRPr sz="1500"/>
          </a:p>
        </p:txBody>
      </p:sp>
      <p:sp>
        <p:nvSpPr>
          <p:cNvPr id="2107" name="Google Shape;2107;p111"/>
          <p:cNvSpPr txBox="1">
            <a:spLocks noGrp="1"/>
          </p:cNvSpPr>
          <p:nvPr>
            <p:ph type="subTitle" idx="5"/>
          </p:nvPr>
        </p:nvSpPr>
        <p:spPr>
          <a:xfrm>
            <a:off x="-670" y="2695275"/>
            <a:ext cx="8599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Monitor the status of your security environment.</a:t>
            </a:r>
            <a:endParaRPr sz="1500"/>
          </a:p>
        </p:txBody>
      </p:sp>
      <p:sp>
        <p:nvSpPr>
          <p:cNvPr id="2108" name="Google Shape;2108;p111"/>
          <p:cNvSpPr txBox="1">
            <a:spLocks noGrp="1"/>
          </p:cNvSpPr>
          <p:nvPr>
            <p:ph type="subTitle" idx="6"/>
          </p:nvPr>
        </p:nvSpPr>
        <p:spPr>
          <a:xfrm>
            <a:off x="-12300" y="3385575"/>
            <a:ext cx="8599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Audit your security events.</a:t>
            </a:r>
            <a:endParaRPr sz="1500"/>
          </a:p>
        </p:txBody>
      </p:sp>
      <p:sp>
        <p:nvSpPr>
          <p:cNvPr id="2109" name="Google Shape;2109;p111"/>
          <p:cNvSpPr txBox="1">
            <a:spLocks noGrp="1"/>
          </p:cNvSpPr>
          <p:nvPr>
            <p:ph type="subTitle" idx="7"/>
          </p:nvPr>
        </p:nvSpPr>
        <p:spPr>
          <a:xfrm>
            <a:off x="-763" y="4078300"/>
            <a:ext cx="8599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Navigate these tasks with a pre-built, easy-to-use interface.</a:t>
            </a:r>
            <a:endParaRPr sz="1500"/>
          </a:p>
        </p:txBody>
      </p:sp>
      <p:sp>
        <p:nvSpPr>
          <p:cNvPr id="2110" name="Google Shape;2110;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CC0"/>
        </a:solidFill>
        <a:effectLst/>
      </p:bgPr>
    </p:bg>
    <p:spTree>
      <p:nvGrpSpPr>
        <p:cNvPr id="1" name="Shape 2114"/>
        <p:cNvGrpSpPr/>
        <p:nvPr/>
      </p:nvGrpSpPr>
      <p:grpSpPr>
        <a:xfrm>
          <a:off x="0" y="0"/>
          <a:ext cx="0" cy="0"/>
          <a:chOff x="0" y="0"/>
          <a:chExt cx="0" cy="0"/>
        </a:xfrm>
      </p:grpSpPr>
      <p:sp>
        <p:nvSpPr>
          <p:cNvPr id="2115" name="Google Shape;2115;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ES</a:t>
            </a:r>
            <a:endParaRPr/>
          </a:p>
        </p:txBody>
      </p:sp>
      <p:sp>
        <p:nvSpPr>
          <p:cNvPr id="2116" name="Google Shape;2116;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an example of a  basic Splunk ES dashboard. </a:t>
            </a:r>
            <a:endParaRPr/>
          </a:p>
        </p:txBody>
      </p:sp>
      <p:pic>
        <p:nvPicPr>
          <p:cNvPr id="2117" name="Google Shape;2117;p112"/>
          <p:cNvPicPr preferRelativeResize="0"/>
          <p:nvPr/>
        </p:nvPicPr>
        <p:blipFill rotWithShape="1">
          <a:blip r:embed="rId3">
            <a:alphaModFix/>
          </a:blip>
          <a:srcRect l="1076" r="1056"/>
          <a:stretch/>
        </p:blipFill>
        <p:spPr>
          <a:xfrm>
            <a:off x="1085463" y="1496800"/>
            <a:ext cx="7083325" cy="3243576"/>
          </a:xfrm>
          <a:prstGeom prst="rect">
            <a:avLst/>
          </a:prstGeom>
          <a:noFill/>
          <a:ln w="9525" cap="flat" cmpd="sng">
            <a:solidFill>
              <a:schemeClr val="dk2"/>
            </a:solidFill>
            <a:prstDash val="solid"/>
            <a:round/>
            <a:headEnd type="none" w="sm" len="sm"/>
            <a:tailEnd type="none" w="sm" len="sm"/>
          </a:ln>
        </p:spPr>
      </p:pic>
      <p:sp>
        <p:nvSpPr>
          <p:cNvPr id="2118" name="Google Shape;2118;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pic>
        <p:nvPicPr>
          <p:cNvPr id="2123" name="Google Shape;2123;p113"/>
          <p:cNvPicPr preferRelativeResize="0"/>
          <p:nvPr/>
        </p:nvPicPr>
        <p:blipFill>
          <a:blip r:embed="rId3">
            <a:alphaModFix/>
          </a:blip>
          <a:stretch>
            <a:fillRect/>
          </a:stretch>
        </p:blipFill>
        <p:spPr>
          <a:xfrm>
            <a:off x="0" y="0"/>
            <a:ext cx="9144001" cy="5143501"/>
          </a:xfrm>
          <a:prstGeom prst="rect">
            <a:avLst/>
          </a:prstGeom>
          <a:noFill/>
          <a:ln>
            <a:noFill/>
          </a:ln>
        </p:spPr>
      </p:pic>
      <p:sp>
        <p:nvSpPr>
          <p:cNvPr id="2124" name="Google Shape;2124;p113"/>
          <p:cNvSpPr txBox="1">
            <a:spLocks noGrp="1"/>
          </p:cNvSpPr>
          <p:nvPr>
            <p:ph type="subTitle" idx="1"/>
          </p:nvPr>
        </p:nvSpPr>
        <p:spPr>
          <a:xfrm>
            <a:off x="-12300" y="496075"/>
            <a:ext cx="4563900" cy="1488300"/>
          </a:xfrm>
          <a:prstGeom prst="rect">
            <a:avLst/>
          </a:prstGeom>
        </p:spPr>
        <p:txBody>
          <a:bodyPr spcFirstLastPara="1" wrap="square" lIns="457200" tIns="0" rIns="0" bIns="91425" anchor="t" anchorCtr="0">
            <a:noAutofit/>
          </a:bodyPr>
          <a:lstStyle/>
          <a:p>
            <a:pPr marL="0" lvl="0" indent="0" algn="l" rtl="0">
              <a:lnSpc>
                <a:spcPct val="115000"/>
              </a:lnSpc>
              <a:spcBef>
                <a:spcPts val="0"/>
              </a:spcBef>
              <a:spcAft>
                <a:spcPts val="0"/>
              </a:spcAft>
              <a:buNone/>
            </a:pPr>
            <a:r>
              <a:rPr lang="en" sz="1700" b="1"/>
              <a:t>Advanced security monitoring solutions </a:t>
            </a:r>
            <a:r>
              <a:rPr lang="en" sz="1700"/>
              <a:t>provide additional benefits such as machine learning, artificial intelligence, automation, and response.</a:t>
            </a:r>
            <a:endParaRPr sz="1700"/>
          </a:p>
        </p:txBody>
      </p:sp>
      <p:sp>
        <p:nvSpPr>
          <p:cNvPr id="2125" name="Google Shape;2125;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29"/>
        <p:cNvGrpSpPr/>
        <p:nvPr/>
      </p:nvGrpSpPr>
      <p:grpSpPr>
        <a:xfrm>
          <a:off x="0" y="0"/>
          <a:ext cx="0" cy="0"/>
          <a:chOff x="0" y="0"/>
          <a:chExt cx="0" cy="0"/>
        </a:xfrm>
      </p:grpSpPr>
      <p:sp>
        <p:nvSpPr>
          <p:cNvPr id="2130" name="Google Shape;2130;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Advanced Security Monitoring</a:t>
            </a:r>
            <a:endParaRPr/>
          </a:p>
        </p:txBody>
      </p:sp>
      <p:sp>
        <p:nvSpPr>
          <p:cNvPr id="2131" name="Google Shape;2131;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Advanced security monitoring solutions provide additional benefits such as machine learning, artificial intelligence, automation, and response.</a:t>
            </a:r>
            <a:endParaRPr/>
          </a:p>
        </p:txBody>
      </p:sp>
      <p:sp>
        <p:nvSpPr>
          <p:cNvPr id="2132" name="Google Shape;2132;p114"/>
          <p:cNvSpPr txBox="1">
            <a:spLocks noGrp="1"/>
          </p:cNvSpPr>
          <p:nvPr>
            <p:ph type="body" idx="3"/>
          </p:nvPr>
        </p:nvSpPr>
        <p:spPr>
          <a:xfrm>
            <a:off x="-12300" y="1690325"/>
            <a:ext cx="9144000" cy="3069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Clr>
                <a:schemeClr val="dk1"/>
              </a:buClr>
              <a:buSzPts val="1100"/>
              <a:buFont typeface="Arial"/>
              <a:buNone/>
            </a:pPr>
            <a:r>
              <a:rPr lang="en" sz="1600" dirty="0"/>
              <a:t>The most popular advancements in the information security industry are:</a:t>
            </a:r>
            <a:endParaRPr sz="1600" dirty="0"/>
          </a:p>
        </p:txBody>
      </p:sp>
      <p:sp>
        <p:nvSpPr>
          <p:cNvPr id="2133" name="Google Shape;2133;p114"/>
          <p:cNvSpPr txBox="1"/>
          <p:nvPr/>
        </p:nvSpPr>
        <p:spPr>
          <a:xfrm>
            <a:off x="0" y="1790100"/>
            <a:ext cx="2690700" cy="681300"/>
          </a:xfrm>
          <a:prstGeom prst="rect">
            <a:avLst/>
          </a:prstGeom>
          <a:noFill/>
          <a:ln>
            <a:noFill/>
          </a:ln>
        </p:spPr>
        <p:txBody>
          <a:bodyPr spcFirstLastPara="1" wrap="square" lIns="457200" tIns="0" rIns="0" bIns="0" anchor="t" anchorCtr="0">
            <a:noAutofit/>
          </a:bodyPr>
          <a:lstStyle/>
          <a:p>
            <a:pPr marL="0" lvl="0" indent="0" algn="l" rtl="0">
              <a:spcBef>
                <a:spcPts val="0"/>
              </a:spcBef>
              <a:spcAft>
                <a:spcPts val="0"/>
              </a:spcAft>
              <a:buNone/>
            </a:pPr>
            <a:r>
              <a:rPr lang="en" sz="5600">
                <a:solidFill>
                  <a:srgbClr val="27BA90"/>
                </a:solidFill>
                <a:latin typeface="Roboto Black"/>
                <a:ea typeface="Roboto Black"/>
                <a:cs typeface="Roboto Black"/>
                <a:sym typeface="Roboto Black"/>
              </a:rPr>
              <a:t>UBA</a:t>
            </a:r>
            <a:endParaRPr sz="5600">
              <a:solidFill>
                <a:srgbClr val="27BA90"/>
              </a:solidFill>
              <a:latin typeface="Roboto Black"/>
              <a:ea typeface="Roboto Black"/>
              <a:cs typeface="Roboto Black"/>
              <a:sym typeface="Roboto Black"/>
            </a:endParaRPr>
          </a:p>
          <a:p>
            <a:pPr marL="0" lvl="0" indent="0" algn="l" rtl="0">
              <a:spcBef>
                <a:spcPts val="0"/>
              </a:spcBef>
              <a:spcAft>
                <a:spcPts val="0"/>
              </a:spcAft>
              <a:buNone/>
            </a:pPr>
            <a:endParaRPr sz="3600">
              <a:solidFill>
                <a:srgbClr val="27BA90"/>
              </a:solidFill>
              <a:latin typeface="Roboto Black"/>
              <a:ea typeface="Roboto Black"/>
              <a:cs typeface="Roboto Black"/>
              <a:sym typeface="Roboto Black"/>
            </a:endParaRPr>
          </a:p>
        </p:txBody>
      </p:sp>
      <p:sp>
        <p:nvSpPr>
          <p:cNvPr id="2134" name="Google Shape;2134;p114"/>
          <p:cNvSpPr txBox="1"/>
          <p:nvPr/>
        </p:nvSpPr>
        <p:spPr>
          <a:xfrm>
            <a:off x="3052700" y="1942050"/>
            <a:ext cx="4464900" cy="582000"/>
          </a:xfrm>
          <a:prstGeom prst="rect">
            <a:avLst/>
          </a:prstGeom>
          <a:noFill/>
          <a:ln>
            <a:noFill/>
          </a:ln>
        </p:spPr>
        <p:txBody>
          <a:bodyPr spcFirstLastPara="1" wrap="square" lIns="457200" tIns="91425" rIns="0" bIns="0" anchor="t" anchorCtr="0">
            <a:noAutofit/>
          </a:bodyPr>
          <a:lstStyle/>
          <a:p>
            <a:pPr marL="0" lvl="0" indent="0" algn="l" rtl="0">
              <a:spcBef>
                <a:spcPts val="0"/>
              </a:spcBef>
              <a:spcAft>
                <a:spcPts val="0"/>
              </a:spcAft>
              <a:buNone/>
            </a:pPr>
            <a:r>
              <a:rPr lang="en" sz="2800" b="1">
                <a:solidFill>
                  <a:srgbClr val="27BA90"/>
                </a:solidFill>
                <a:latin typeface="Roboto"/>
                <a:ea typeface="Roboto"/>
                <a:cs typeface="Roboto"/>
                <a:sym typeface="Roboto"/>
              </a:rPr>
              <a:t>U</a:t>
            </a:r>
            <a:r>
              <a:rPr lang="en" sz="2800">
                <a:solidFill>
                  <a:schemeClr val="dk2"/>
                </a:solidFill>
                <a:latin typeface="Roboto Light"/>
                <a:ea typeface="Roboto Light"/>
                <a:cs typeface="Roboto Light"/>
                <a:sym typeface="Roboto Light"/>
              </a:rPr>
              <a:t>ser </a:t>
            </a:r>
            <a:r>
              <a:rPr lang="en" sz="2800" b="1">
                <a:solidFill>
                  <a:srgbClr val="27BA90"/>
                </a:solidFill>
                <a:latin typeface="Roboto"/>
                <a:ea typeface="Roboto"/>
                <a:cs typeface="Roboto"/>
                <a:sym typeface="Roboto"/>
              </a:rPr>
              <a:t>B</a:t>
            </a:r>
            <a:r>
              <a:rPr lang="en" sz="2800">
                <a:solidFill>
                  <a:schemeClr val="dk2"/>
                </a:solidFill>
                <a:latin typeface="Roboto Light"/>
                <a:ea typeface="Roboto Light"/>
                <a:cs typeface="Roboto Light"/>
                <a:sym typeface="Roboto Light"/>
              </a:rPr>
              <a:t>ehavior </a:t>
            </a:r>
            <a:r>
              <a:rPr lang="en" sz="2800" b="1">
                <a:solidFill>
                  <a:srgbClr val="27BA90"/>
                </a:solidFill>
                <a:latin typeface="Roboto"/>
                <a:ea typeface="Roboto"/>
                <a:cs typeface="Roboto"/>
                <a:sym typeface="Roboto"/>
              </a:rPr>
              <a:t>A</a:t>
            </a:r>
            <a:r>
              <a:rPr lang="en" sz="2800">
                <a:solidFill>
                  <a:schemeClr val="dk2"/>
                </a:solidFill>
                <a:latin typeface="Roboto Light"/>
                <a:ea typeface="Roboto Light"/>
                <a:cs typeface="Roboto Light"/>
                <a:sym typeface="Roboto Light"/>
              </a:rPr>
              <a:t>nalytics </a:t>
            </a:r>
            <a:endParaRPr sz="2800">
              <a:solidFill>
                <a:schemeClr val="dk2"/>
              </a:solidFill>
              <a:latin typeface="Roboto Light"/>
              <a:ea typeface="Roboto Light"/>
              <a:cs typeface="Roboto Light"/>
              <a:sym typeface="Roboto Light"/>
            </a:endParaRPr>
          </a:p>
        </p:txBody>
      </p:sp>
      <p:cxnSp>
        <p:nvCxnSpPr>
          <p:cNvPr id="2135" name="Google Shape;2135;p114"/>
          <p:cNvCxnSpPr/>
          <p:nvPr/>
        </p:nvCxnSpPr>
        <p:spPr>
          <a:xfrm>
            <a:off x="274375" y="2674443"/>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136" name="Google Shape;2136;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
        <p:nvSpPr>
          <p:cNvPr id="2137" name="Google Shape;2137;p114"/>
          <p:cNvSpPr/>
          <p:nvPr/>
        </p:nvSpPr>
        <p:spPr>
          <a:xfrm>
            <a:off x="2708050" y="2050650"/>
            <a:ext cx="412800" cy="3648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14"/>
          <p:cNvSpPr txBox="1"/>
          <p:nvPr/>
        </p:nvSpPr>
        <p:spPr>
          <a:xfrm>
            <a:off x="0" y="2683075"/>
            <a:ext cx="2690700" cy="681300"/>
          </a:xfrm>
          <a:prstGeom prst="rect">
            <a:avLst/>
          </a:prstGeom>
          <a:noFill/>
          <a:ln>
            <a:noFill/>
          </a:ln>
        </p:spPr>
        <p:txBody>
          <a:bodyPr spcFirstLastPara="1" wrap="square" lIns="457200" tIns="0" rIns="0" bIns="0" anchor="t" anchorCtr="0">
            <a:noAutofit/>
          </a:bodyPr>
          <a:lstStyle/>
          <a:p>
            <a:pPr marL="0" lvl="0" indent="0" algn="l" rtl="0">
              <a:spcBef>
                <a:spcPts val="0"/>
              </a:spcBef>
              <a:spcAft>
                <a:spcPts val="0"/>
              </a:spcAft>
              <a:buNone/>
            </a:pPr>
            <a:r>
              <a:rPr lang="en" sz="5600">
                <a:solidFill>
                  <a:srgbClr val="27BA90"/>
                </a:solidFill>
                <a:latin typeface="Roboto Black"/>
                <a:ea typeface="Roboto Black"/>
                <a:cs typeface="Roboto Black"/>
                <a:sym typeface="Roboto Black"/>
              </a:rPr>
              <a:t>UEBA</a:t>
            </a:r>
            <a:endParaRPr sz="5600">
              <a:solidFill>
                <a:srgbClr val="27BA90"/>
              </a:solidFill>
              <a:latin typeface="Roboto Black"/>
              <a:ea typeface="Roboto Black"/>
              <a:cs typeface="Roboto Black"/>
              <a:sym typeface="Roboto Black"/>
            </a:endParaRPr>
          </a:p>
          <a:p>
            <a:pPr marL="0" lvl="0" indent="0" algn="l" rtl="0">
              <a:spcBef>
                <a:spcPts val="0"/>
              </a:spcBef>
              <a:spcAft>
                <a:spcPts val="0"/>
              </a:spcAft>
              <a:buNone/>
            </a:pPr>
            <a:endParaRPr sz="3600">
              <a:solidFill>
                <a:srgbClr val="27BA90"/>
              </a:solidFill>
              <a:latin typeface="Roboto Black"/>
              <a:ea typeface="Roboto Black"/>
              <a:cs typeface="Roboto Black"/>
              <a:sym typeface="Roboto Black"/>
            </a:endParaRPr>
          </a:p>
        </p:txBody>
      </p:sp>
      <p:sp>
        <p:nvSpPr>
          <p:cNvPr id="2139" name="Google Shape;2139;p114"/>
          <p:cNvSpPr txBox="1"/>
          <p:nvPr/>
        </p:nvSpPr>
        <p:spPr>
          <a:xfrm>
            <a:off x="3052700" y="2835025"/>
            <a:ext cx="5909100" cy="582000"/>
          </a:xfrm>
          <a:prstGeom prst="rect">
            <a:avLst/>
          </a:prstGeom>
          <a:noFill/>
          <a:ln>
            <a:noFill/>
          </a:ln>
        </p:spPr>
        <p:txBody>
          <a:bodyPr spcFirstLastPara="1" wrap="square" lIns="457200" tIns="91425" rIns="0" bIns="0" anchor="t" anchorCtr="0">
            <a:noAutofit/>
          </a:bodyPr>
          <a:lstStyle/>
          <a:p>
            <a:pPr marL="0" lvl="0" indent="0" algn="l" rtl="0">
              <a:spcBef>
                <a:spcPts val="0"/>
              </a:spcBef>
              <a:spcAft>
                <a:spcPts val="0"/>
              </a:spcAft>
              <a:buClr>
                <a:schemeClr val="dk1"/>
              </a:buClr>
              <a:buSzPts val="1100"/>
              <a:buFont typeface="Arial"/>
              <a:buNone/>
            </a:pPr>
            <a:r>
              <a:rPr lang="en" sz="2800" b="1">
                <a:solidFill>
                  <a:srgbClr val="27BA90"/>
                </a:solidFill>
                <a:latin typeface="Roboto"/>
                <a:ea typeface="Roboto"/>
                <a:cs typeface="Roboto"/>
                <a:sym typeface="Roboto"/>
              </a:rPr>
              <a:t>U</a:t>
            </a:r>
            <a:r>
              <a:rPr lang="en" sz="2800">
                <a:solidFill>
                  <a:schemeClr val="dk2"/>
                </a:solidFill>
                <a:latin typeface="Roboto Light"/>
                <a:ea typeface="Roboto Light"/>
                <a:cs typeface="Roboto Light"/>
                <a:sym typeface="Roboto Light"/>
              </a:rPr>
              <a:t>ser </a:t>
            </a:r>
            <a:r>
              <a:rPr lang="en" sz="1600" i="1">
                <a:solidFill>
                  <a:schemeClr val="dk2"/>
                </a:solidFill>
                <a:latin typeface="Roboto"/>
                <a:ea typeface="Roboto"/>
                <a:cs typeface="Roboto"/>
                <a:sym typeface="Roboto"/>
              </a:rPr>
              <a:t>and  </a:t>
            </a:r>
            <a:r>
              <a:rPr lang="en" sz="2800" b="1">
                <a:solidFill>
                  <a:srgbClr val="27BA90"/>
                </a:solidFill>
                <a:latin typeface="Roboto"/>
                <a:ea typeface="Roboto"/>
                <a:cs typeface="Roboto"/>
                <a:sym typeface="Roboto"/>
              </a:rPr>
              <a:t>E</a:t>
            </a:r>
            <a:r>
              <a:rPr lang="en" sz="2800">
                <a:solidFill>
                  <a:schemeClr val="dk2"/>
                </a:solidFill>
                <a:latin typeface="Roboto Light"/>
                <a:ea typeface="Roboto Light"/>
                <a:cs typeface="Roboto Light"/>
                <a:sym typeface="Roboto Light"/>
              </a:rPr>
              <a:t>ntity </a:t>
            </a:r>
            <a:r>
              <a:rPr lang="en" sz="2800" b="1">
                <a:solidFill>
                  <a:srgbClr val="27BA90"/>
                </a:solidFill>
                <a:latin typeface="Roboto"/>
                <a:ea typeface="Roboto"/>
                <a:cs typeface="Roboto"/>
                <a:sym typeface="Roboto"/>
              </a:rPr>
              <a:t>B</a:t>
            </a:r>
            <a:r>
              <a:rPr lang="en" sz="2800">
                <a:solidFill>
                  <a:schemeClr val="dk2"/>
                </a:solidFill>
                <a:latin typeface="Roboto Light"/>
                <a:ea typeface="Roboto Light"/>
                <a:cs typeface="Roboto Light"/>
                <a:sym typeface="Roboto Light"/>
              </a:rPr>
              <a:t>ehavior </a:t>
            </a:r>
            <a:r>
              <a:rPr lang="en" sz="2800" b="1">
                <a:solidFill>
                  <a:srgbClr val="27BA90"/>
                </a:solidFill>
                <a:latin typeface="Roboto"/>
                <a:ea typeface="Roboto"/>
                <a:cs typeface="Roboto"/>
                <a:sym typeface="Roboto"/>
              </a:rPr>
              <a:t>A</a:t>
            </a:r>
            <a:r>
              <a:rPr lang="en" sz="2800">
                <a:solidFill>
                  <a:schemeClr val="dk2"/>
                </a:solidFill>
                <a:latin typeface="Roboto Light"/>
                <a:ea typeface="Roboto Light"/>
                <a:cs typeface="Roboto Light"/>
                <a:sym typeface="Roboto Light"/>
              </a:rPr>
              <a:t>nalytics </a:t>
            </a:r>
            <a:endParaRPr sz="2800">
              <a:solidFill>
                <a:schemeClr val="dk2"/>
              </a:solidFill>
              <a:latin typeface="Roboto Light"/>
              <a:ea typeface="Roboto Light"/>
              <a:cs typeface="Roboto Light"/>
              <a:sym typeface="Roboto Light"/>
            </a:endParaRPr>
          </a:p>
          <a:p>
            <a:pPr marL="0" lvl="0" indent="0" algn="l" rtl="0">
              <a:spcBef>
                <a:spcPts val="0"/>
              </a:spcBef>
              <a:spcAft>
                <a:spcPts val="0"/>
              </a:spcAft>
              <a:buNone/>
            </a:pPr>
            <a:endParaRPr sz="2800" b="1">
              <a:solidFill>
                <a:srgbClr val="27BA90"/>
              </a:solidFill>
              <a:latin typeface="Roboto"/>
              <a:ea typeface="Roboto"/>
              <a:cs typeface="Roboto"/>
              <a:sym typeface="Roboto"/>
            </a:endParaRPr>
          </a:p>
        </p:txBody>
      </p:sp>
      <p:sp>
        <p:nvSpPr>
          <p:cNvPr id="2140" name="Google Shape;2140;p114"/>
          <p:cNvSpPr/>
          <p:nvPr/>
        </p:nvSpPr>
        <p:spPr>
          <a:xfrm>
            <a:off x="2708050" y="2943625"/>
            <a:ext cx="412800" cy="3648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14"/>
          <p:cNvSpPr txBox="1"/>
          <p:nvPr/>
        </p:nvSpPr>
        <p:spPr>
          <a:xfrm>
            <a:off x="0" y="3554950"/>
            <a:ext cx="2690700" cy="681300"/>
          </a:xfrm>
          <a:prstGeom prst="rect">
            <a:avLst/>
          </a:prstGeom>
          <a:noFill/>
          <a:ln>
            <a:noFill/>
          </a:ln>
        </p:spPr>
        <p:txBody>
          <a:bodyPr spcFirstLastPara="1" wrap="square" lIns="457200" tIns="0" rIns="0" bIns="0" anchor="t" anchorCtr="0">
            <a:noAutofit/>
          </a:bodyPr>
          <a:lstStyle/>
          <a:p>
            <a:pPr marL="0" lvl="0" indent="0" algn="l" rtl="0">
              <a:spcBef>
                <a:spcPts val="0"/>
              </a:spcBef>
              <a:spcAft>
                <a:spcPts val="0"/>
              </a:spcAft>
              <a:buNone/>
            </a:pPr>
            <a:r>
              <a:rPr lang="en" sz="5600">
                <a:solidFill>
                  <a:srgbClr val="27BA90"/>
                </a:solidFill>
                <a:latin typeface="Roboto Black"/>
                <a:ea typeface="Roboto Black"/>
                <a:cs typeface="Roboto Black"/>
                <a:sym typeface="Roboto Black"/>
              </a:rPr>
              <a:t>SOAR</a:t>
            </a:r>
            <a:endParaRPr sz="5600">
              <a:solidFill>
                <a:srgbClr val="27BA90"/>
              </a:solidFill>
              <a:latin typeface="Roboto Black"/>
              <a:ea typeface="Roboto Black"/>
              <a:cs typeface="Roboto Black"/>
              <a:sym typeface="Roboto Black"/>
            </a:endParaRPr>
          </a:p>
          <a:p>
            <a:pPr marL="0" lvl="0" indent="0" algn="l" rtl="0">
              <a:spcBef>
                <a:spcPts val="0"/>
              </a:spcBef>
              <a:spcAft>
                <a:spcPts val="0"/>
              </a:spcAft>
              <a:buNone/>
            </a:pPr>
            <a:endParaRPr sz="3600">
              <a:solidFill>
                <a:srgbClr val="27BA90"/>
              </a:solidFill>
              <a:latin typeface="Roboto Black"/>
              <a:ea typeface="Roboto Black"/>
              <a:cs typeface="Roboto Black"/>
              <a:sym typeface="Roboto Black"/>
            </a:endParaRPr>
          </a:p>
        </p:txBody>
      </p:sp>
      <p:sp>
        <p:nvSpPr>
          <p:cNvPr id="2142" name="Google Shape;2142;p114"/>
          <p:cNvSpPr txBox="1"/>
          <p:nvPr/>
        </p:nvSpPr>
        <p:spPr>
          <a:xfrm>
            <a:off x="3052700" y="3706900"/>
            <a:ext cx="5862600" cy="968400"/>
          </a:xfrm>
          <a:prstGeom prst="rect">
            <a:avLst/>
          </a:prstGeom>
          <a:noFill/>
          <a:ln>
            <a:noFill/>
          </a:ln>
        </p:spPr>
        <p:txBody>
          <a:bodyPr spcFirstLastPara="1" wrap="square" lIns="457200" tIns="91425" rIns="0" bIns="0" anchor="t" anchorCtr="0">
            <a:noAutofit/>
          </a:bodyPr>
          <a:lstStyle/>
          <a:p>
            <a:pPr marL="0" lvl="0" indent="0" algn="l" rtl="0">
              <a:spcBef>
                <a:spcPts val="0"/>
              </a:spcBef>
              <a:spcAft>
                <a:spcPts val="0"/>
              </a:spcAft>
              <a:buNone/>
            </a:pPr>
            <a:r>
              <a:rPr lang="en" sz="2800" b="1">
                <a:solidFill>
                  <a:srgbClr val="27BA90"/>
                </a:solidFill>
                <a:latin typeface="Roboto"/>
                <a:ea typeface="Roboto"/>
                <a:cs typeface="Roboto"/>
                <a:sym typeface="Roboto"/>
              </a:rPr>
              <a:t>S</a:t>
            </a:r>
            <a:r>
              <a:rPr lang="en" sz="2800">
                <a:solidFill>
                  <a:schemeClr val="dk2"/>
                </a:solidFill>
                <a:latin typeface="Roboto Light"/>
                <a:ea typeface="Roboto Light"/>
                <a:cs typeface="Roboto Light"/>
                <a:sym typeface="Roboto Light"/>
              </a:rPr>
              <a:t>ecurity </a:t>
            </a:r>
            <a:r>
              <a:rPr lang="en" sz="2800" b="1">
                <a:solidFill>
                  <a:srgbClr val="27BA90"/>
                </a:solidFill>
                <a:latin typeface="Roboto"/>
                <a:ea typeface="Roboto"/>
                <a:cs typeface="Roboto"/>
                <a:sym typeface="Roboto"/>
              </a:rPr>
              <a:t>O</a:t>
            </a:r>
            <a:r>
              <a:rPr lang="en" sz="2800">
                <a:solidFill>
                  <a:schemeClr val="dk2"/>
                </a:solidFill>
                <a:latin typeface="Roboto Light"/>
                <a:ea typeface="Roboto Light"/>
                <a:cs typeface="Roboto Light"/>
                <a:sym typeface="Roboto Light"/>
              </a:rPr>
              <a:t>rchestration,</a:t>
            </a:r>
            <a:r>
              <a:rPr lang="en" sz="2800">
                <a:solidFill>
                  <a:schemeClr val="lt1"/>
                </a:solidFill>
                <a:latin typeface="Roboto"/>
                <a:ea typeface="Roboto"/>
                <a:cs typeface="Roboto"/>
                <a:sym typeface="Roboto"/>
              </a:rPr>
              <a:t> </a:t>
            </a:r>
            <a:r>
              <a:rPr lang="en" sz="2800" b="1">
                <a:solidFill>
                  <a:srgbClr val="27BA90"/>
                </a:solidFill>
                <a:latin typeface="Roboto"/>
                <a:ea typeface="Roboto"/>
                <a:cs typeface="Roboto"/>
                <a:sym typeface="Roboto"/>
              </a:rPr>
              <a:t>A</a:t>
            </a:r>
            <a:r>
              <a:rPr lang="en" sz="2800">
                <a:solidFill>
                  <a:schemeClr val="dk2"/>
                </a:solidFill>
                <a:latin typeface="Roboto Light"/>
                <a:ea typeface="Roboto Light"/>
                <a:cs typeface="Roboto Light"/>
                <a:sym typeface="Roboto Light"/>
              </a:rPr>
              <a:t>utomation, </a:t>
            </a:r>
            <a:r>
              <a:rPr lang="en" sz="1600" i="1">
                <a:solidFill>
                  <a:schemeClr val="dk2"/>
                </a:solidFill>
                <a:latin typeface="Roboto"/>
                <a:ea typeface="Roboto"/>
                <a:cs typeface="Roboto"/>
                <a:sym typeface="Roboto"/>
              </a:rPr>
              <a:t>and</a:t>
            </a:r>
            <a:r>
              <a:rPr lang="en" sz="2800">
                <a:solidFill>
                  <a:schemeClr val="dk2"/>
                </a:solidFill>
                <a:latin typeface="Roboto Light"/>
                <a:ea typeface="Roboto Light"/>
                <a:cs typeface="Roboto Light"/>
                <a:sym typeface="Roboto Light"/>
              </a:rPr>
              <a:t> </a:t>
            </a:r>
            <a:r>
              <a:rPr lang="en" sz="2800" b="1">
                <a:solidFill>
                  <a:srgbClr val="27BA90"/>
                </a:solidFill>
                <a:latin typeface="Roboto"/>
                <a:ea typeface="Roboto"/>
                <a:cs typeface="Roboto"/>
                <a:sym typeface="Roboto"/>
              </a:rPr>
              <a:t>R</a:t>
            </a:r>
            <a:r>
              <a:rPr lang="en" sz="2800">
                <a:solidFill>
                  <a:schemeClr val="dk2"/>
                </a:solidFill>
                <a:latin typeface="Roboto Light"/>
                <a:ea typeface="Roboto Light"/>
                <a:cs typeface="Roboto Light"/>
                <a:sym typeface="Roboto Light"/>
              </a:rPr>
              <a:t>esponse </a:t>
            </a:r>
            <a:endParaRPr sz="2800" b="1">
              <a:solidFill>
                <a:srgbClr val="27BA90"/>
              </a:solidFill>
              <a:latin typeface="Roboto"/>
              <a:ea typeface="Roboto"/>
              <a:cs typeface="Roboto"/>
              <a:sym typeface="Roboto"/>
            </a:endParaRPr>
          </a:p>
        </p:txBody>
      </p:sp>
      <p:sp>
        <p:nvSpPr>
          <p:cNvPr id="2143" name="Google Shape;2143;p114"/>
          <p:cNvSpPr/>
          <p:nvPr/>
        </p:nvSpPr>
        <p:spPr>
          <a:xfrm>
            <a:off x="2708050" y="3815500"/>
            <a:ext cx="412800" cy="3648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4" name="Google Shape;2144;p114"/>
          <p:cNvCxnSpPr/>
          <p:nvPr/>
        </p:nvCxnSpPr>
        <p:spPr>
          <a:xfrm>
            <a:off x="274375" y="3698718"/>
            <a:ext cx="8595600" cy="10200"/>
          </a:xfrm>
          <a:prstGeom prst="straightConnector1">
            <a:avLst/>
          </a:prstGeom>
          <a:noFill/>
          <a:ln w="9525" cap="flat" cmpd="sng">
            <a:solidFill>
              <a:srgbClr val="FFFFFF"/>
            </a:solidFill>
            <a:prstDash val="solid"/>
            <a:round/>
            <a:headEnd type="none" w="med" len="med"/>
            <a:tailEnd type="none" w="med" len="med"/>
          </a:ln>
        </p:spPr>
      </p:cxnSp>
      <p:cxnSp>
        <p:nvCxnSpPr>
          <p:cNvPr id="2145" name="Google Shape;2145;p114"/>
          <p:cNvCxnSpPr/>
          <p:nvPr/>
        </p:nvCxnSpPr>
        <p:spPr>
          <a:xfrm>
            <a:off x="274375" y="2587218"/>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46" name="Google Shape;2146;p114"/>
          <p:cNvCxnSpPr/>
          <p:nvPr/>
        </p:nvCxnSpPr>
        <p:spPr>
          <a:xfrm>
            <a:off x="274375" y="3588743"/>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pic>
        <p:nvPicPr>
          <p:cNvPr id="2151" name="Google Shape;2151;p115"/>
          <p:cNvPicPr preferRelativeResize="0"/>
          <p:nvPr/>
        </p:nvPicPr>
        <p:blipFill>
          <a:blip r:embed="rId3">
            <a:alphaModFix/>
          </a:blip>
          <a:stretch>
            <a:fillRect/>
          </a:stretch>
        </p:blipFill>
        <p:spPr>
          <a:xfrm>
            <a:off x="1268500" y="1600802"/>
            <a:ext cx="1049850" cy="1535976"/>
          </a:xfrm>
          <a:prstGeom prst="rect">
            <a:avLst/>
          </a:prstGeom>
          <a:noFill/>
          <a:ln>
            <a:noFill/>
          </a:ln>
        </p:spPr>
      </p:pic>
      <p:sp>
        <p:nvSpPr>
          <p:cNvPr id="2152" name="Google Shape;2152;p115"/>
          <p:cNvSpPr txBox="1"/>
          <p:nvPr/>
        </p:nvSpPr>
        <p:spPr>
          <a:xfrm>
            <a:off x="2625500" y="1515800"/>
            <a:ext cx="5692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Roboto"/>
                <a:ea typeface="Roboto"/>
                <a:cs typeface="Roboto"/>
                <a:sym typeface="Roboto"/>
              </a:rPr>
              <a:t>UBA</a:t>
            </a:r>
            <a:r>
              <a:rPr lang="en" sz="2400">
                <a:latin typeface="Roboto"/>
                <a:ea typeface="Roboto"/>
                <a:cs typeface="Roboto"/>
                <a:sym typeface="Roboto"/>
              </a:rPr>
              <a:t> </a:t>
            </a:r>
            <a:r>
              <a:rPr lang="en" sz="2400">
                <a:latin typeface="Roboto Light"/>
                <a:ea typeface="Roboto Light"/>
                <a:cs typeface="Roboto Light"/>
                <a:sym typeface="Roboto Light"/>
              </a:rPr>
              <a:t>is a security monitoring tool that uses machine learning, artificial intelligence, and data processing to detect abnormalities in user activity.</a:t>
            </a:r>
            <a:endParaRPr sz="2400">
              <a:latin typeface="Roboto Light"/>
              <a:ea typeface="Roboto Light"/>
              <a:cs typeface="Roboto Light"/>
              <a:sym typeface="Roboto Light"/>
            </a:endParaRPr>
          </a:p>
        </p:txBody>
      </p:sp>
      <p:sp>
        <p:nvSpPr>
          <p:cNvPr id="2153" name="Google Shape;2153;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1417</Words>
  <Application>Microsoft Office PowerPoint</Application>
  <PresentationFormat>On-screen Show (16:9)</PresentationFormat>
  <Paragraphs>188</Paragraphs>
  <Slides>36</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Roboto Light</vt:lpstr>
      <vt:lpstr>Roboto Thin</vt:lpstr>
      <vt:lpstr>Roboto Black</vt:lpstr>
      <vt:lpstr>Roboto</vt:lpstr>
      <vt:lpstr>Arial</vt:lpstr>
      <vt:lpstr>Roboto Medium</vt:lpstr>
      <vt:lpstr>Simple Light</vt:lpstr>
      <vt:lpstr>Simple Light</vt:lpstr>
      <vt:lpstr>SIEM Day 5</vt:lpstr>
      <vt:lpstr>Class Objectives</vt:lpstr>
      <vt:lpstr>Splunk Enterprise Security</vt:lpstr>
      <vt:lpstr>Splunk ES</vt:lpstr>
      <vt:lpstr>Splunk ES</vt:lpstr>
      <vt:lpstr>Splunk ES</vt:lpstr>
      <vt:lpstr>PowerPoint Presentation</vt:lpstr>
      <vt:lpstr>Advanced Security Monitoring</vt:lpstr>
      <vt:lpstr>PowerPoint Presentation</vt:lpstr>
      <vt:lpstr>User Behavior Analytics (UBA)</vt:lpstr>
      <vt:lpstr>PowerPoint Presentation</vt:lpstr>
      <vt:lpstr>User and Entity Behavior Analytics (UEBA)  </vt:lpstr>
      <vt:lpstr>PowerPoint Presentation</vt:lpstr>
      <vt:lpstr>Security Orchestration, Automation, and Response (SOAR)</vt:lpstr>
      <vt:lpstr>Similar to a SIEM, SOAR  gathers machine data from multiple entities and analyzes the data for security events.</vt:lpstr>
      <vt:lpstr>SOAR uses playbooks  that detail the processes and response actions  for specific event. For example, an organization can  design a playbook to automate  responses to phishing incidents.</vt:lpstr>
      <vt:lpstr>SOAR</vt:lpstr>
      <vt:lpstr>15 Minutes </vt:lpstr>
      <vt:lpstr>PowerPoint Presentation</vt:lpstr>
      <vt:lpstr>Now, we’ll explore careers  and certifications related to the Splunk knowledge and tools learned over the past five days.</vt:lpstr>
      <vt:lpstr>PowerPoint Presentation</vt:lpstr>
      <vt:lpstr>PowerPoint Presentation</vt:lpstr>
      <vt:lpstr>Splunk in InfoSec Careers</vt:lpstr>
      <vt:lpstr>15 Minutes </vt:lpstr>
      <vt:lpstr>PowerPoint Presentation</vt:lpstr>
      <vt:lpstr>PowerPoint Presentation</vt:lpstr>
      <vt:lpstr>Similar to other domains in cybersecurity, Splunk skills are validated through certifications. </vt:lpstr>
      <vt:lpstr>Splunk Certifications</vt:lpstr>
      <vt:lpstr>Splunk Certifications</vt:lpstr>
      <vt:lpstr>Splunk Certifications</vt:lpstr>
      <vt:lpstr>Splunk Certifications</vt:lpstr>
      <vt:lpstr>50 Minutes </vt:lpstr>
      <vt:lpstr>PowerPoint Presentation</vt:lpstr>
      <vt:lpstr>Splunk Certification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 Day 5</dc:title>
  <cp:lastModifiedBy>Dan Schmidt</cp:lastModifiedBy>
  <cp:revision>1</cp:revision>
  <dcterms:modified xsi:type="dcterms:W3CDTF">2021-04-21T22:51:40Z</dcterms:modified>
</cp:coreProperties>
</file>